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2" r:id="rId3"/>
    <p:sldId id="259" r:id="rId4"/>
    <p:sldId id="258" r:id="rId5"/>
  </p:sldIdLst>
  <p:sldSz cx="15179675" cy="9783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91" autoAdjust="0"/>
    <p:restoredTop sz="94660"/>
  </p:normalViewPr>
  <p:slideViewPr>
    <p:cSldViewPr snapToGrid="0">
      <p:cViewPr varScale="1">
        <p:scale>
          <a:sx n="50" d="100"/>
          <a:sy n="50" d="100"/>
        </p:scale>
        <p:origin x="106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audio1.wav>
</file>

<file path=ppt/media/audio2.wav>
</file>

<file path=ppt/media/audio3.wav>
</file>

<file path=ppt/media/audio4.wav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8476" y="1601186"/>
            <a:ext cx="12902724" cy="3406199"/>
          </a:xfrm>
        </p:spPr>
        <p:txBody>
          <a:bodyPr anchor="b"/>
          <a:lstStyle>
            <a:lvl1pPr algn="ctr">
              <a:defRPr sz="8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97460" y="5138741"/>
            <a:ext cx="11384756" cy="2362144"/>
          </a:xfrm>
        </p:spPr>
        <p:txBody>
          <a:bodyPr/>
          <a:lstStyle>
            <a:lvl1pPr marL="0" indent="0" algn="ctr">
              <a:buNone/>
              <a:defRPr sz="3424"/>
            </a:lvl1pPr>
            <a:lvl2pPr marL="652242" indent="0" algn="ctr">
              <a:buNone/>
              <a:defRPr sz="2853"/>
            </a:lvl2pPr>
            <a:lvl3pPr marL="1304483" indent="0" algn="ctr">
              <a:buNone/>
              <a:defRPr sz="2568"/>
            </a:lvl3pPr>
            <a:lvl4pPr marL="1956725" indent="0" algn="ctr">
              <a:buNone/>
              <a:defRPr sz="2283"/>
            </a:lvl4pPr>
            <a:lvl5pPr marL="2608966" indent="0" algn="ctr">
              <a:buNone/>
              <a:defRPr sz="2283"/>
            </a:lvl5pPr>
            <a:lvl6pPr marL="3261208" indent="0" algn="ctr">
              <a:buNone/>
              <a:defRPr sz="2283"/>
            </a:lvl6pPr>
            <a:lvl7pPr marL="3913449" indent="0" algn="ctr">
              <a:buNone/>
              <a:defRPr sz="2283"/>
            </a:lvl7pPr>
            <a:lvl8pPr marL="4565691" indent="0" algn="ctr">
              <a:buNone/>
              <a:defRPr sz="2283"/>
            </a:lvl8pPr>
            <a:lvl9pPr marL="5217932" indent="0" algn="ctr">
              <a:buNone/>
              <a:defRPr sz="228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C0BD-E9F8-4BEE-9135-D6B593DC27E1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E11F1-87AC-45ED-873D-6FE41C622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861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C0BD-E9F8-4BEE-9135-D6B593DC27E1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E11F1-87AC-45ED-873D-6FE41C622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72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862956" y="520895"/>
            <a:ext cx="3273117" cy="829128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43604" y="520895"/>
            <a:ext cx="9629606" cy="829128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C0BD-E9F8-4BEE-9135-D6B593DC27E1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E11F1-87AC-45ED-873D-6FE41C622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003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C0BD-E9F8-4BEE-9135-D6B593DC27E1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E11F1-87AC-45ED-873D-6FE41C622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696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5697" y="2439149"/>
            <a:ext cx="13092470" cy="4069773"/>
          </a:xfrm>
        </p:spPr>
        <p:txBody>
          <a:bodyPr anchor="b"/>
          <a:lstStyle>
            <a:lvl1pPr>
              <a:defRPr sz="8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5697" y="6547424"/>
            <a:ext cx="13092470" cy="2140197"/>
          </a:xfrm>
        </p:spPr>
        <p:txBody>
          <a:bodyPr/>
          <a:lstStyle>
            <a:lvl1pPr marL="0" indent="0">
              <a:buNone/>
              <a:defRPr sz="3424">
                <a:solidFill>
                  <a:schemeClr val="tx1"/>
                </a:solidFill>
              </a:defRPr>
            </a:lvl1pPr>
            <a:lvl2pPr marL="652242" indent="0">
              <a:buNone/>
              <a:defRPr sz="2853">
                <a:solidFill>
                  <a:schemeClr val="tx1">
                    <a:tint val="75000"/>
                  </a:schemeClr>
                </a:solidFill>
              </a:defRPr>
            </a:lvl2pPr>
            <a:lvl3pPr marL="1304483" indent="0">
              <a:buNone/>
              <a:defRPr sz="2568">
                <a:solidFill>
                  <a:schemeClr val="tx1">
                    <a:tint val="75000"/>
                  </a:schemeClr>
                </a:solidFill>
              </a:defRPr>
            </a:lvl3pPr>
            <a:lvl4pPr marL="1956725" indent="0">
              <a:buNone/>
              <a:defRPr sz="2283">
                <a:solidFill>
                  <a:schemeClr val="tx1">
                    <a:tint val="75000"/>
                  </a:schemeClr>
                </a:solidFill>
              </a:defRPr>
            </a:lvl4pPr>
            <a:lvl5pPr marL="2608966" indent="0">
              <a:buNone/>
              <a:defRPr sz="2283">
                <a:solidFill>
                  <a:schemeClr val="tx1">
                    <a:tint val="75000"/>
                  </a:schemeClr>
                </a:solidFill>
              </a:defRPr>
            </a:lvl5pPr>
            <a:lvl6pPr marL="3261208" indent="0">
              <a:buNone/>
              <a:defRPr sz="2283">
                <a:solidFill>
                  <a:schemeClr val="tx1">
                    <a:tint val="75000"/>
                  </a:schemeClr>
                </a:solidFill>
              </a:defRPr>
            </a:lvl6pPr>
            <a:lvl7pPr marL="3913449" indent="0">
              <a:buNone/>
              <a:defRPr sz="2283">
                <a:solidFill>
                  <a:schemeClr val="tx1">
                    <a:tint val="75000"/>
                  </a:schemeClr>
                </a:solidFill>
              </a:defRPr>
            </a:lvl7pPr>
            <a:lvl8pPr marL="4565691" indent="0">
              <a:buNone/>
              <a:defRPr sz="2283">
                <a:solidFill>
                  <a:schemeClr val="tx1">
                    <a:tint val="75000"/>
                  </a:schemeClr>
                </a:solidFill>
              </a:defRPr>
            </a:lvl8pPr>
            <a:lvl9pPr marL="5217932" indent="0">
              <a:buNone/>
              <a:defRPr sz="228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C0BD-E9F8-4BEE-9135-D6B593DC27E1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E11F1-87AC-45ED-873D-6FE41C622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678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43603" y="2604474"/>
            <a:ext cx="6451362" cy="620770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84710" y="2604474"/>
            <a:ext cx="6451362" cy="620770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C0BD-E9F8-4BEE-9135-D6B593DC27E1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E11F1-87AC-45ED-873D-6FE41C622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667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5580" y="520897"/>
            <a:ext cx="13092470" cy="18910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5581" y="2398381"/>
            <a:ext cx="6421713" cy="1175410"/>
          </a:xfrm>
        </p:spPr>
        <p:txBody>
          <a:bodyPr anchor="b"/>
          <a:lstStyle>
            <a:lvl1pPr marL="0" indent="0">
              <a:buNone/>
              <a:defRPr sz="3424" b="1"/>
            </a:lvl1pPr>
            <a:lvl2pPr marL="652242" indent="0">
              <a:buNone/>
              <a:defRPr sz="2853" b="1"/>
            </a:lvl2pPr>
            <a:lvl3pPr marL="1304483" indent="0">
              <a:buNone/>
              <a:defRPr sz="2568" b="1"/>
            </a:lvl3pPr>
            <a:lvl4pPr marL="1956725" indent="0">
              <a:buNone/>
              <a:defRPr sz="2283" b="1"/>
            </a:lvl4pPr>
            <a:lvl5pPr marL="2608966" indent="0">
              <a:buNone/>
              <a:defRPr sz="2283" b="1"/>
            </a:lvl5pPr>
            <a:lvl6pPr marL="3261208" indent="0">
              <a:buNone/>
              <a:defRPr sz="2283" b="1"/>
            </a:lvl6pPr>
            <a:lvl7pPr marL="3913449" indent="0">
              <a:buNone/>
              <a:defRPr sz="2283" b="1"/>
            </a:lvl7pPr>
            <a:lvl8pPr marL="4565691" indent="0">
              <a:buNone/>
              <a:defRPr sz="2283" b="1"/>
            </a:lvl8pPr>
            <a:lvl9pPr marL="5217932" indent="0">
              <a:buNone/>
              <a:defRPr sz="228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5581" y="3573791"/>
            <a:ext cx="6421713" cy="525650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84711" y="2398381"/>
            <a:ext cx="6453339" cy="1175410"/>
          </a:xfrm>
        </p:spPr>
        <p:txBody>
          <a:bodyPr anchor="b"/>
          <a:lstStyle>
            <a:lvl1pPr marL="0" indent="0">
              <a:buNone/>
              <a:defRPr sz="3424" b="1"/>
            </a:lvl1pPr>
            <a:lvl2pPr marL="652242" indent="0">
              <a:buNone/>
              <a:defRPr sz="2853" b="1"/>
            </a:lvl2pPr>
            <a:lvl3pPr marL="1304483" indent="0">
              <a:buNone/>
              <a:defRPr sz="2568" b="1"/>
            </a:lvl3pPr>
            <a:lvl4pPr marL="1956725" indent="0">
              <a:buNone/>
              <a:defRPr sz="2283" b="1"/>
            </a:lvl4pPr>
            <a:lvl5pPr marL="2608966" indent="0">
              <a:buNone/>
              <a:defRPr sz="2283" b="1"/>
            </a:lvl5pPr>
            <a:lvl6pPr marL="3261208" indent="0">
              <a:buNone/>
              <a:defRPr sz="2283" b="1"/>
            </a:lvl6pPr>
            <a:lvl7pPr marL="3913449" indent="0">
              <a:buNone/>
              <a:defRPr sz="2283" b="1"/>
            </a:lvl7pPr>
            <a:lvl8pPr marL="4565691" indent="0">
              <a:buNone/>
              <a:defRPr sz="2283" b="1"/>
            </a:lvl8pPr>
            <a:lvl9pPr marL="5217932" indent="0">
              <a:buNone/>
              <a:defRPr sz="228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84711" y="3573791"/>
            <a:ext cx="6453339" cy="525650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C0BD-E9F8-4BEE-9135-D6B593DC27E1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E11F1-87AC-45ED-873D-6FE41C622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397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C0BD-E9F8-4BEE-9135-D6B593DC27E1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E11F1-87AC-45ED-873D-6FE41C622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555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C0BD-E9F8-4BEE-9135-D6B593DC27E1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E11F1-87AC-45ED-873D-6FE41C622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154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5580" y="652251"/>
            <a:ext cx="4895840" cy="2282878"/>
          </a:xfrm>
        </p:spPr>
        <p:txBody>
          <a:bodyPr anchor="b"/>
          <a:lstStyle>
            <a:lvl1pPr>
              <a:defRPr sz="45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53339" y="1408683"/>
            <a:ext cx="7684710" cy="6952813"/>
          </a:xfrm>
        </p:spPr>
        <p:txBody>
          <a:bodyPr/>
          <a:lstStyle>
            <a:lvl1pPr>
              <a:defRPr sz="4565"/>
            </a:lvl1pPr>
            <a:lvl2pPr>
              <a:defRPr sz="3994"/>
            </a:lvl2pPr>
            <a:lvl3pPr>
              <a:defRPr sz="3424"/>
            </a:lvl3pPr>
            <a:lvl4pPr>
              <a:defRPr sz="2853"/>
            </a:lvl4pPr>
            <a:lvl5pPr>
              <a:defRPr sz="2853"/>
            </a:lvl5pPr>
            <a:lvl6pPr>
              <a:defRPr sz="2853"/>
            </a:lvl6pPr>
            <a:lvl7pPr>
              <a:defRPr sz="2853"/>
            </a:lvl7pPr>
            <a:lvl8pPr>
              <a:defRPr sz="2853"/>
            </a:lvl8pPr>
            <a:lvl9pPr>
              <a:defRPr sz="285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5580" y="2935129"/>
            <a:ext cx="4895840" cy="5437689"/>
          </a:xfrm>
        </p:spPr>
        <p:txBody>
          <a:bodyPr/>
          <a:lstStyle>
            <a:lvl1pPr marL="0" indent="0">
              <a:buNone/>
              <a:defRPr sz="2283"/>
            </a:lvl1pPr>
            <a:lvl2pPr marL="652242" indent="0">
              <a:buNone/>
              <a:defRPr sz="1997"/>
            </a:lvl2pPr>
            <a:lvl3pPr marL="1304483" indent="0">
              <a:buNone/>
              <a:defRPr sz="1712"/>
            </a:lvl3pPr>
            <a:lvl4pPr marL="1956725" indent="0">
              <a:buNone/>
              <a:defRPr sz="1427"/>
            </a:lvl4pPr>
            <a:lvl5pPr marL="2608966" indent="0">
              <a:buNone/>
              <a:defRPr sz="1427"/>
            </a:lvl5pPr>
            <a:lvl6pPr marL="3261208" indent="0">
              <a:buNone/>
              <a:defRPr sz="1427"/>
            </a:lvl6pPr>
            <a:lvl7pPr marL="3913449" indent="0">
              <a:buNone/>
              <a:defRPr sz="1427"/>
            </a:lvl7pPr>
            <a:lvl8pPr marL="4565691" indent="0">
              <a:buNone/>
              <a:defRPr sz="1427"/>
            </a:lvl8pPr>
            <a:lvl9pPr marL="5217932" indent="0">
              <a:buNone/>
              <a:defRPr sz="142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C0BD-E9F8-4BEE-9135-D6B593DC27E1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E11F1-87AC-45ED-873D-6FE41C622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674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5580" y="652251"/>
            <a:ext cx="4895840" cy="2282878"/>
          </a:xfrm>
        </p:spPr>
        <p:txBody>
          <a:bodyPr anchor="b"/>
          <a:lstStyle>
            <a:lvl1pPr>
              <a:defRPr sz="456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53339" y="1408683"/>
            <a:ext cx="7684710" cy="6952813"/>
          </a:xfrm>
        </p:spPr>
        <p:txBody>
          <a:bodyPr anchor="t"/>
          <a:lstStyle>
            <a:lvl1pPr marL="0" indent="0">
              <a:buNone/>
              <a:defRPr sz="4565"/>
            </a:lvl1pPr>
            <a:lvl2pPr marL="652242" indent="0">
              <a:buNone/>
              <a:defRPr sz="3994"/>
            </a:lvl2pPr>
            <a:lvl3pPr marL="1304483" indent="0">
              <a:buNone/>
              <a:defRPr sz="3424"/>
            </a:lvl3pPr>
            <a:lvl4pPr marL="1956725" indent="0">
              <a:buNone/>
              <a:defRPr sz="2853"/>
            </a:lvl4pPr>
            <a:lvl5pPr marL="2608966" indent="0">
              <a:buNone/>
              <a:defRPr sz="2853"/>
            </a:lvl5pPr>
            <a:lvl6pPr marL="3261208" indent="0">
              <a:buNone/>
              <a:defRPr sz="2853"/>
            </a:lvl6pPr>
            <a:lvl7pPr marL="3913449" indent="0">
              <a:buNone/>
              <a:defRPr sz="2853"/>
            </a:lvl7pPr>
            <a:lvl8pPr marL="4565691" indent="0">
              <a:buNone/>
              <a:defRPr sz="2853"/>
            </a:lvl8pPr>
            <a:lvl9pPr marL="5217932" indent="0">
              <a:buNone/>
              <a:defRPr sz="285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5580" y="2935129"/>
            <a:ext cx="4895840" cy="5437689"/>
          </a:xfrm>
        </p:spPr>
        <p:txBody>
          <a:bodyPr/>
          <a:lstStyle>
            <a:lvl1pPr marL="0" indent="0">
              <a:buNone/>
              <a:defRPr sz="2283"/>
            </a:lvl1pPr>
            <a:lvl2pPr marL="652242" indent="0">
              <a:buNone/>
              <a:defRPr sz="1997"/>
            </a:lvl2pPr>
            <a:lvl3pPr marL="1304483" indent="0">
              <a:buNone/>
              <a:defRPr sz="1712"/>
            </a:lvl3pPr>
            <a:lvl4pPr marL="1956725" indent="0">
              <a:buNone/>
              <a:defRPr sz="1427"/>
            </a:lvl4pPr>
            <a:lvl5pPr marL="2608966" indent="0">
              <a:buNone/>
              <a:defRPr sz="1427"/>
            </a:lvl5pPr>
            <a:lvl6pPr marL="3261208" indent="0">
              <a:buNone/>
              <a:defRPr sz="1427"/>
            </a:lvl6pPr>
            <a:lvl7pPr marL="3913449" indent="0">
              <a:buNone/>
              <a:defRPr sz="1427"/>
            </a:lvl7pPr>
            <a:lvl8pPr marL="4565691" indent="0">
              <a:buNone/>
              <a:defRPr sz="1427"/>
            </a:lvl8pPr>
            <a:lvl9pPr marL="5217932" indent="0">
              <a:buNone/>
              <a:defRPr sz="142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FC0BD-E9F8-4BEE-9135-D6B593DC27E1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AE11F1-87AC-45ED-873D-6FE41C622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38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603" y="520897"/>
            <a:ext cx="13092470" cy="18910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603" y="2604474"/>
            <a:ext cx="13092470" cy="62077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43603" y="9068101"/>
            <a:ext cx="3415427" cy="520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1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FC0BD-E9F8-4BEE-9135-D6B593DC27E1}" type="datetimeFigureOut">
              <a:rPr lang="en-US" smtClean="0"/>
              <a:t>7/23/2021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28268" y="9068101"/>
            <a:ext cx="5123140" cy="520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1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0645" y="9068101"/>
            <a:ext cx="3415427" cy="5208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1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AE11F1-87AC-45ED-873D-6FE41C6229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608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xStyles>
    <p:titleStyle>
      <a:lvl1pPr algn="l" defTabSz="1304483" rtl="0" eaLnBrk="1" latinLnBrk="0" hangingPunct="1">
        <a:lnSpc>
          <a:spcPct val="90000"/>
        </a:lnSpc>
        <a:spcBef>
          <a:spcPct val="0"/>
        </a:spcBef>
        <a:buNone/>
        <a:defRPr sz="627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26121" indent="-326121" algn="l" defTabSz="1304483" rtl="0" eaLnBrk="1" latinLnBrk="0" hangingPunct="1">
        <a:lnSpc>
          <a:spcPct val="90000"/>
        </a:lnSpc>
        <a:spcBef>
          <a:spcPts val="1427"/>
        </a:spcBef>
        <a:buFont typeface="Arial" panose="020B0604020202020204" pitchFamily="34" charset="0"/>
        <a:buChar char="•"/>
        <a:defRPr sz="3994" kern="1200">
          <a:solidFill>
            <a:schemeClr val="tx1"/>
          </a:solidFill>
          <a:latin typeface="+mn-lt"/>
          <a:ea typeface="+mn-ea"/>
          <a:cs typeface="+mn-cs"/>
        </a:defRPr>
      </a:lvl1pPr>
      <a:lvl2pPr marL="978362" indent="-326121" algn="l" defTabSz="1304483" rtl="0" eaLnBrk="1" latinLnBrk="0" hangingPunct="1">
        <a:lnSpc>
          <a:spcPct val="90000"/>
        </a:lnSpc>
        <a:spcBef>
          <a:spcPts val="713"/>
        </a:spcBef>
        <a:buFont typeface="Arial" panose="020B0604020202020204" pitchFamily="34" charset="0"/>
        <a:buChar char="•"/>
        <a:defRPr sz="3424" kern="1200">
          <a:solidFill>
            <a:schemeClr val="tx1"/>
          </a:solidFill>
          <a:latin typeface="+mn-lt"/>
          <a:ea typeface="+mn-ea"/>
          <a:cs typeface="+mn-cs"/>
        </a:defRPr>
      </a:lvl2pPr>
      <a:lvl3pPr marL="1630604" indent="-326121" algn="l" defTabSz="1304483" rtl="0" eaLnBrk="1" latinLnBrk="0" hangingPunct="1">
        <a:lnSpc>
          <a:spcPct val="90000"/>
        </a:lnSpc>
        <a:spcBef>
          <a:spcPts val="713"/>
        </a:spcBef>
        <a:buFont typeface="Arial" panose="020B0604020202020204" pitchFamily="34" charset="0"/>
        <a:buChar char="•"/>
        <a:defRPr sz="2853" kern="1200">
          <a:solidFill>
            <a:schemeClr val="tx1"/>
          </a:solidFill>
          <a:latin typeface="+mn-lt"/>
          <a:ea typeface="+mn-ea"/>
          <a:cs typeface="+mn-cs"/>
        </a:defRPr>
      </a:lvl3pPr>
      <a:lvl4pPr marL="2282845" indent="-326121" algn="l" defTabSz="1304483" rtl="0" eaLnBrk="1" latinLnBrk="0" hangingPunct="1">
        <a:lnSpc>
          <a:spcPct val="90000"/>
        </a:lnSpc>
        <a:spcBef>
          <a:spcPts val="713"/>
        </a:spcBef>
        <a:buFont typeface="Arial" panose="020B0604020202020204" pitchFamily="34" charset="0"/>
        <a:buChar char="•"/>
        <a:defRPr sz="2568" kern="1200">
          <a:solidFill>
            <a:schemeClr val="tx1"/>
          </a:solidFill>
          <a:latin typeface="+mn-lt"/>
          <a:ea typeface="+mn-ea"/>
          <a:cs typeface="+mn-cs"/>
        </a:defRPr>
      </a:lvl4pPr>
      <a:lvl5pPr marL="2935087" indent="-326121" algn="l" defTabSz="1304483" rtl="0" eaLnBrk="1" latinLnBrk="0" hangingPunct="1">
        <a:lnSpc>
          <a:spcPct val="90000"/>
        </a:lnSpc>
        <a:spcBef>
          <a:spcPts val="713"/>
        </a:spcBef>
        <a:buFont typeface="Arial" panose="020B0604020202020204" pitchFamily="34" charset="0"/>
        <a:buChar char="•"/>
        <a:defRPr sz="2568" kern="1200">
          <a:solidFill>
            <a:schemeClr val="tx1"/>
          </a:solidFill>
          <a:latin typeface="+mn-lt"/>
          <a:ea typeface="+mn-ea"/>
          <a:cs typeface="+mn-cs"/>
        </a:defRPr>
      </a:lvl5pPr>
      <a:lvl6pPr marL="3587328" indent="-326121" algn="l" defTabSz="1304483" rtl="0" eaLnBrk="1" latinLnBrk="0" hangingPunct="1">
        <a:lnSpc>
          <a:spcPct val="90000"/>
        </a:lnSpc>
        <a:spcBef>
          <a:spcPts val="713"/>
        </a:spcBef>
        <a:buFont typeface="Arial" panose="020B0604020202020204" pitchFamily="34" charset="0"/>
        <a:buChar char="•"/>
        <a:defRPr sz="2568" kern="1200">
          <a:solidFill>
            <a:schemeClr val="tx1"/>
          </a:solidFill>
          <a:latin typeface="+mn-lt"/>
          <a:ea typeface="+mn-ea"/>
          <a:cs typeface="+mn-cs"/>
        </a:defRPr>
      </a:lvl6pPr>
      <a:lvl7pPr marL="4239570" indent="-326121" algn="l" defTabSz="1304483" rtl="0" eaLnBrk="1" latinLnBrk="0" hangingPunct="1">
        <a:lnSpc>
          <a:spcPct val="90000"/>
        </a:lnSpc>
        <a:spcBef>
          <a:spcPts val="713"/>
        </a:spcBef>
        <a:buFont typeface="Arial" panose="020B0604020202020204" pitchFamily="34" charset="0"/>
        <a:buChar char="•"/>
        <a:defRPr sz="2568" kern="1200">
          <a:solidFill>
            <a:schemeClr val="tx1"/>
          </a:solidFill>
          <a:latin typeface="+mn-lt"/>
          <a:ea typeface="+mn-ea"/>
          <a:cs typeface="+mn-cs"/>
        </a:defRPr>
      </a:lvl7pPr>
      <a:lvl8pPr marL="4891811" indent="-326121" algn="l" defTabSz="1304483" rtl="0" eaLnBrk="1" latinLnBrk="0" hangingPunct="1">
        <a:lnSpc>
          <a:spcPct val="90000"/>
        </a:lnSpc>
        <a:spcBef>
          <a:spcPts val="713"/>
        </a:spcBef>
        <a:buFont typeface="Arial" panose="020B0604020202020204" pitchFamily="34" charset="0"/>
        <a:buChar char="•"/>
        <a:defRPr sz="2568" kern="1200">
          <a:solidFill>
            <a:schemeClr val="tx1"/>
          </a:solidFill>
          <a:latin typeface="+mn-lt"/>
          <a:ea typeface="+mn-ea"/>
          <a:cs typeface="+mn-cs"/>
        </a:defRPr>
      </a:lvl8pPr>
      <a:lvl9pPr marL="5544053" indent="-326121" algn="l" defTabSz="1304483" rtl="0" eaLnBrk="1" latinLnBrk="0" hangingPunct="1">
        <a:lnSpc>
          <a:spcPct val="90000"/>
        </a:lnSpc>
        <a:spcBef>
          <a:spcPts val="713"/>
        </a:spcBef>
        <a:buFont typeface="Arial" panose="020B0604020202020204" pitchFamily="34" charset="0"/>
        <a:buChar char="•"/>
        <a:defRPr sz="256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04483" rtl="0" eaLnBrk="1" latinLnBrk="0" hangingPunct="1">
        <a:defRPr sz="2568" kern="1200">
          <a:solidFill>
            <a:schemeClr val="tx1"/>
          </a:solidFill>
          <a:latin typeface="+mn-lt"/>
          <a:ea typeface="+mn-ea"/>
          <a:cs typeface="+mn-cs"/>
        </a:defRPr>
      </a:lvl1pPr>
      <a:lvl2pPr marL="652242" algn="l" defTabSz="1304483" rtl="0" eaLnBrk="1" latinLnBrk="0" hangingPunct="1">
        <a:defRPr sz="2568" kern="1200">
          <a:solidFill>
            <a:schemeClr val="tx1"/>
          </a:solidFill>
          <a:latin typeface="+mn-lt"/>
          <a:ea typeface="+mn-ea"/>
          <a:cs typeface="+mn-cs"/>
        </a:defRPr>
      </a:lvl2pPr>
      <a:lvl3pPr marL="1304483" algn="l" defTabSz="1304483" rtl="0" eaLnBrk="1" latinLnBrk="0" hangingPunct="1">
        <a:defRPr sz="2568" kern="1200">
          <a:solidFill>
            <a:schemeClr val="tx1"/>
          </a:solidFill>
          <a:latin typeface="+mn-lt"/>
          <a:ea typeface="+mn-ea"/>
          <a:cs typeface="+mn-cs"/>
        </a:defRPr>
      </a:lvl3pPr>
      <a:lvl4pPr marL="1956725" algn="l" defTabSz="1304483" rtl="0" eaLnBrk="1" latinLnBrk="0" hangingPunct="1">
        <a:defRPr sz="2568" kern="1200">
          <a:solidFill>
            <a:schemeClr val="tx1"/>
          </a:solidFill>
          <a:latin typeface="+mn-lt"/>
          <a:ea typeface="+mn-ea"/>
          <a:cs typeface="+mn-cs"/>
        </a:defRPr>
      </a:lvl4pPr>
      <a:lvl5pPr marL="2608966" algn="l" defTabSz="1304483" rtl="0" eaLnBrk="1" latinLnBrk="0" hangingPunct="1">
        <a:defRPr sz="2568" kern="1200">
          <a:solidFill>
            <a:schemeClr val="tx1"/>
          </a:solidFill>
          <a:latin typeface="+mn-lt"/>
          <a:ea typeface="+mn-ea"/>
          <a:cs typeface="+mn-cs"/>
        </a:defRPr>
      </a:lvl5pPr>
      <a:lvl6pPr marL="3261208" algn="l" defTabSz="1304483" rtl="0" eaLnBrk="1" latinLnBrk="0" hangingPunct="1">
        <a:defRPr sz="2568" kern="1200">
          <a:solidFill>
            <a:schemeClr val="tx1"/>
          </a:solidFill>
          <a:latin typeface="+mn-lt"/>
          <a:ea typeface="+mn-ea"/>
          <a:cs typeface="+mn-cs"/>
        </a:defRPr>
      </a:lvl6pPr>
      <a:lvl7pPr marL="3913449" algn="l" defTabSz="1304483" rtl="0" eaLnBrk="1" latinLnBrk="0" hangingPunct="1">
        <a:defRPr sz="2568" kern="1200">
          <a:solidFill>
            <a:schemeClr val="tx1"/>
          </a:solidFill>
          <a:latin typeface="+mn-lt"/>
          <a:ea typeface="+mn-ea"/>
          <a:cs typeface="+mn-cs"/>
        </a:defRPr>
      </a:lvl7pPr>
      <a:lvl8pPr marL="4565691" algn="l" defTabSz="1304483" rtl="0" eaLnBrk="1" latinLnBrk="0" hangingPunct="1">
        <a:defRPr sz="2568" kern="1200">
          <a:solidFill>
            <a:schemeClr val="tx1"/>
          </a:solidFill>
          <a:latin typeface="+mn-lt"/>
          <a:ea typeface="+mn-ea"/>
          <a:cs typeface="+mn-cs"/>
        </a:defRPr>
      </a:lvl8pPr>
      <a:lvl9pPr marL="5217932" algn="l" defTabSz="1304483" rtl="0" eaLnBrk="1" latinLnBrk="0" hangingPunct="1">
        <a:defRPr sz="25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audio3.wav"/><Relationship Id="rId11" Type="http://schemas.openxmlformats.org/officeDocument/2006/relationships/image" Target="../media/image4.png"/><Relationship Id="rId5" Type="http://schemas.openxmlformats.org/officeDocument/2006/relationships/audio" Target="../media/audio2.wav"/><Relationship Id="rId10" Type="http://schemas.openxmlformats.org/officeDocument/2006/relationships/audio" Target="../media/audio4.wav"/><Relationship Id="rId4" Type="http://schemas.openxmlformats.org/officeDocument/2006/relationships/audio" Target="../media/audio1.wav"/><Relationship Id="rId9" Type="http://schemas.openxmlformats.org/officeDocument/2006/relationships/slide" Target="slid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audio4.wav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5.png"/><Relationship Id="rId7" Type="http://schemas.openxmlformats.org/officeDocument/2006/relationships/slide" Target="slide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audio" Target="../media/audio3.wav"/><Relationship Id="rId5" Type="http://schemas.openxmlformats.org/officeDocument/2006/relationships/audio" Target="../media/audio2.wav"/><Relationship Id="rId4" Type="http://schemas.openxmlformats.org/officeDocument/2006/relationships/audio" Target="../media/audio1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slide" Target="slide1.xml"/><Relationship Id="rId4" Type="http://schemas.openxmlformats.org/officeDocument/2006/relationships/audio" Target="../media/audio4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Wind" hidden="1"/>
          <p:cNvGrpSpPr/>
          <p:nvPr/>
        </p:nvGrpSpPr>
        <p:grpSpPr>
          <a:xfrm>
            <a:off x="0" y="2282252"/>
            <a:ext cx="3157930" cy="1598327"/>
            <a:chOff x="0" y="2233534"/>
            <a:chExt cx="3157930" cy="1598327"/>
          </a:xfrm>
        </p:grpSpPr>
        <p:sp>
          <p:nvSpPr>
            <p:cNvPr id="17" name="Rounded Rectangle 16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699542" y="2385311"/>
              <a:ext cx="245838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Wrong!</a:t>
              </a:r>
            </a:p>
            <a:p>
              <a:endParaRPr lang="en-US" sz="44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19" name="ECho" hidden="1"/>
          <p:cNvGrpSpPr/>
          <p:nvPr/>
        </p:nvGrpSpPr>
        <p:grpSpPr>
          <a:xfrm>
            <a:off x="0" y="2282251"/>
            <a:ext cx="3048000" cy="1291027"/>
            <a:chOff x="0" y="2233534"/>
            <a:chExt cx="3048000" cy="1291027"/>
          </a:xfrm>
        </p:grpSpPr>
        <p:sp>
          <p:nvSpPr>
            <p:cNvPr id="16" name="Rounded Rectangle 15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99542" y="2385788"/>
              <a:ext cx="2348458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Correct!</a:t>
              </a:r>
            </a:p>
            <a:p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14" name="Echo" hidden="1">
            <a:hlinkClick r:id="" action="ppaction://noaction">
              <a:snd r:embed="rId4" name="applause.wav"/>
            </a:hlinkClick>
          </p:cNvPr>
          <p:cNvSpPr/>
          <p:nvPr/>
        </p:nvSpPr>
        <p:spPr>
          <a:xfrm>
            <a:off x="119922" y="1538366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/>
              <a:t>Echo</a:t>
            </a:r>
          </a:p>
        </p:txBody>
      </p:sp>
      <p:sp>
        <p:nvSpPr>
          <p:cNvPr id="15" name="Wind" hidden="1">
            <a:hlinkClick r:id="" action="ppaction://noaction">
              <a:snd r:embed="rId5" name="REC_0000004.wav"/>
            </a:hlinkClick>
          </p:cNvPr>
          <p:cNvSpPr/>
          <p:nvPr/>
        </p:nvSpPr>
        <p:spPr>
          <a:xfrm>
            <a:off x="1583960" y="1538366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/>
              <a:t>Wind</a:t>
            </a:r>
          </a:p>
        </p:txBody>
      </p:sp>
      <p:sp>
        <p:nvSpPr>
          <p:cNvPr id="13" name="Q1for1" hidden="1"/>
          <p:cNvSpPr/>
          <p:nvPr/>
        </p:nvSpPr>
        <p:spPr>
          <a:xfrm>
            <a:off x="0" y="24358"/>
            <a:ext cx="3048000" cy="1418444"/>
          </a:xfrm>
          <a:prstGeom prst="roundRect">
            <a:avLst>
              <a:gd name="adj" fmla="val 201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Many people have heard this, but nobody has ever seen it. It will never speak back until you speak to it. What is it?</a:t>
            </a:r>
          </a:p>
        </p:txBody>
      </p:sp>
      <p:sp>
        <p:nvSpPr>
          <p:cNvPr id="4" name="1" hidden="1">
            <a:hlinkClick r:id="" action="ppaction://noaction">
              <a:snd r:embed="rId6" name="chimes.wav"/>
            </a:hlinkClick>
          </p:cNvPr>
          <p:cNvSpPr/>
          <p:nvPr/>
        </p:nvSpPr>
        <p:spPr>
          <a:xfrm>
            <a:off x="0" y="48716"/>
            <a:ext cx="3048000" cy="3429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600" b="1" dirty="0">
                <a:solidFill>
                  <a:srgbClr val="FF0000"/>
                </a:solidFill>
                <a:latin typeface="Bodoni MT Black" panose="02070A03080606020203" pitchFamily="18" charset="0"/>
              </a:rPr>
              <a:t>1</a:t>
            </a:r>
          </a:p>
        </p:txBody>
      </p:sp>
      <p:grpSp>
        <p:nvGrpSpPr>
          <p:cNvPr id="22" name="Stones" hidden="1"/>
          <p:cNvGrpSpPr/>
          <p:nvPr/>
        </p:nvGrpSpPr>
        <p:grpSpPr>
          <a:xfrm>
            <a:off x="3048000" y="2257894"/>
            <a:ext cx="3157930" cy="1598327"/>
            <a:chOff x="0" y="2233534"/>
            <a:chExt cx="3157930" cy="1598327"/>
          </a:xfrm>
        </p:grpSpPr>
        <p:sp>
          <p:nvSpPr>
            <p:cNvPr id="23" name="Rounded Rectangle 22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99542" y="2385311"/>
              <a:ext cx="245838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Wrong!</a:t>
              </a:r>
            </a:p>
            <a:p>
              <a:endParaRPr lang="en-US" sz="44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25" name="Coal" hidden="1"/>
          <p:cNvGrpSpPr/>
          <p:nvPr/>
        </p:nvGrpSpPr>
        <p:grpSpPr>
          <a:xfrm>
            <a:off x="3048000" y="2257894"/>
            <a:ext cx="3048000" cy="1291027"/>
            <a:chOff x="0" y="2233534"/>
            <a:chExt cx="3048000" cy="1291027"/>
          </a:xfrm>
        </p:grpSpPr>
        <p:sp>
          <p:nvSpPr>
            <p:cNvPr id="26" name="Rounded Rectangle 25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99542" y="2385788"/>
              <a:ext cx="2348458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Correct!</a:t>
              </a:r>
            </a:p>
            <a:p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28" name="Echo" hidden="1">
            <a:hlinkClick r:id="" action="ppaction://noaction">
              <a:snd r:embed="rId5" name="REC_0000004.wav"/>
            </a:hlinkClick>
          </p:cNvPr>
          <p:cNvSpPr/>
          <p:nvPr/>
        </p:nvSpPr>
        <p:spPr>
          <a:xfrm>
            <a:off x="3167920" y="1514008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/>
              <a:t>Stones</a:t>
            </a:r>
          </a:p>
        </p:txBody>
      </p:sp>
      <p:sp>
        <p:nvSpPr>
          <p:cNvPr id="29" name="coal" hidden="1">
            <a:hlinkClick r:id="" action="ppaction://noaction">
              <a:snd r:embed="rId4" name="applause.wav"/>
            </a:hlinkClick>
          </p:cNvPr>
          <p:cNvSpPr/>
          <p:nvPr/>
        </p:nvSpPr>
        <p:spPr>
          <a:xfrm>
            <a:off x="4631959" y="1514008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/>
              <a:t>Coal</a:t>
            </a:r>
          </a:p>
        </p:txBody>
      </p:sp>
      <p:sp>
        <p:nvSpPr>
          <p:cNvPr id="30" name="Q2for2" hidden="1"/>
          <p:cNvSpPr/>
          <p:nvPr/>
        </p:nvSpPr>
        <p:spPr>
          <a:xfrm>
            <a:off x="3047999" y="0"/>
            <a:ext cx="3048000" cy="1418444"/>
          </a:xfrm>
          <a:prstGeom prst="roundRect">
            <a:avLst>
              <a:gd name="adj" fmla="val 201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It is black when you purchase it but becomes red when you use it, and then grey when you dispose of it. What is it?</a:t>
            </a:r>
          </a:p>
        </p:txBody>
      </p:sp>
      <p:sp>
        <p:nvSpPr>
          <p:cNvPr id="31" name="2" hidden="1">
            <a:hlinkClick r:id="" action="ppaction://noaction">
              <a:snd r:embed="rId6" name="chimes.wav"/>
            </a:hlinkClick>
          </p:cNvPr>
          <p:cNvSpPr/>
          <p:nvPr/>
        </p:nvSpPr>
        <p:spPr>
          <a:xfrm>
            <a:off x="3047999" y="24358"/>
            <a:ext cx="3048000" cy="3429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600" b="1" dirty="0">
                <a:solidFill>
                  <a:srgbClr val="FF0000"/>
                </a:solidFill>
                <a:latin typeface="Bodoni MT Black" panose="02070A03080606020203" pitchFamily="18" charset="0"/>
              </a:rPr>
              <a:t>2</a:t>
            </a:r>
          </a:p>
        </p:txBody>
      </p:sp>
      <p:grpSp>
        <p:nvGrpSpPr>
          <p:cNvPr id="33" name="Stones" hidden="1"/>
          <p:cNvGrpSpPr/>
          <p:nvPr/>
        </p:nvGrpSpPr>
        <p:grpSpPr>
          <a:xfrm>
            <a:off x="6095999" y="2282252"/>
            <a:ext cx="3157930" cy="1598327"/>
            <a:chOff x="0" y="2233534"/>
            <a:chExt cx="3157930" cy="1598327"/>
          </a:xfrm>
        </p:grpSpPr>
        <p:sp>
          <p:nvSpPr>
            <p:cNvPr id="34" name="Rounded Rectangle 33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699542" y="2385311"/>
              <a:ext cx="245838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Wrong!</a:t>
              </a:r>
            </a:p>
            <a:p>
              <a:endParaRPr lang="en-US" sz="44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36" name="Coal" hidden="1"/>
          <p:cNvGrpSpPr/>
          <p:nvPr/>
        </p:nvGrpSpPr>
        <p:grpSpPr>
          <a:xfrm>
            <a:off x="6095999" y="2282252"/>
            <a:ext cx="3048000" cy="1291027"/>
            <a:chOff x="0" y="2233534"/>
            <a:chExt cx="3048000" cy="1291027"/>
          </a:xfrm>
        </p:grpSpPr>
        <p:sp>
          <p:nvSpPr>
            <p:cNvPr id="37" name="Rounded Rectangle 36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99542" y="2385788"/>
              <a:ext cx="2348458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Correct!</a:t>
              </a:r>
            </a:p>
            <a:p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39" name="Candle" hidden="1">
            <a:hlinkClick r:id="" action="ppaction://noaction">
              <a:snd r:embed="rId5" name="REC_0000004.wav"/>
            </a:hlinkClick>
          </p:cNvPr>
          <p:cNvSpPr/>
          <p:nvPr/>
        </p:nvSpPr>
        <p:spPr>
          <a:xfrm>
            <a:off x="6215919" y="1538366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/>
              <a:t>Candle</a:t>
            </a:r>
          </a:p>
        </p:txBody>
      </p:sp>
      <p:sp>
        <p:nvSpPr>
          <p:cNvPr id="40" name="Fire1" hidden="1">
            <a:hlinkClick r:id="" action="ppaction://noaction">
              <a:snd r:embed="rId4" name="applause.wav"/>
            </a:hlinkClick>
          </p:cNvPr>
          <p:cNvSpPr/>
          <p:nvPr/>
        </p:nvSpPr>
        <p:spPr>
          <a:xfrm>
            <a:off x="7679958" y="1538366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/>
              <a:t>Fire</a:t>
            </a:r>
          </a:p>
        </p:txBody>
      </p:sp>
      <p:sp>
        <p:nvSpPr>
          <p:cNvPr id="41" name="Q3for3" hidden="1"/>
          <p:cNvSpPr/>
          <p:nvPr/>
        </p:nvSpPr>
        <p:spPr>
          <a:xfrm>
            <a:off x="6095998" y="24358"/>
            <a:ext cx="3048000" cy="1418444"/>
          </a:xfrm>
          <a:prstGeom prst="roundRect">
            <a:avLst>
              <a:gd name="adj" fmla="val 201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IN" dirty="0">
                <a:solidFill>
                  <a:schemeClr val="bg1"/>
                </a:solidFill>
                <a:latin typeface="Georgia" panose="02040502050405020303" pitchFamily="18" charset="0"/>
              </a:rPr>
              <a:t>I am not alive, but I grow; I don't have lungs, but I need air; I don't have a mouth, but water kills me. What am I?</a:t>
            </a:r>
          </a:p>
        </p:txBody>
      </p:sp>
      <p:sp>
        <p:nvSpPr>
          <p:cNvPr id="42" name="3" hidden="1">
            <a:hlinkClick r:id="" action="ppaction://noaction">
              <a:snd r:embed="rId6" name="chimes.wav"/>
            </a:hlinkClick>
          </p:cNvPr>
          <p:cNvSpPr/>
          <p:nvPr/>
        </p:nvSpPr>
        <p:spPr>
          <a:xfrm>
            <a:off x="6095998" y="48716"/>
            <a:ext cx="3048000" cy="3429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600" b="1" dirty="0">
                <a:solidFill>
                  <a:srgbClr val="FF0000"/>
                </a:solidFill>
                <a:latin typeface="Bodoni MT Black" panose="02070A03080606020203" pitchFamily="18" charset="0"/>
              </a:rPr>
              <a:t>3</a:t>
            </a:r>
          </a:p>
        </p:txBody>
      </p:sp>
      <p:grpSp>
        <p:nvGrpSpPr>
          <p:cNvPr id="55" name="Fire" hidden="1"/>
          <p:cNvGrpSpPr/>
          <p:nvPr/>
        </p:nvGrpSpPr>
        <p:grpSpPr>
          <a:xfrm>
            <a:off x="9143998" y="2257894"/>
            <a:ext cx="3157930" cy="1598327"/>
            <a:chOff x="0" y="2233534"/>
            <a:chExt cx="3157930" cy="1598327"/>
          </a:xfrm>
        </p:grpSpPr>
        <p:sp>
          <p:nvSpPr>
            <p:cNvPr id="56" name="Rounded Rectangle 55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699542" y="2385311"/>
              <a:ext cx="245838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Wrong!</a:t>
              </a:r>
            </a:p>
            <a:p>
              <a:endParaRPr lang="en-US" sz="44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58" name="Candle" hidden="1"/>
          <p:cNvGrpSpPr/>
          <p:nvPr/>
        </p:nvGrpSpPr>
        <p:grpSpPr>
          <a:xfrm>
            <a:off x="9143998" y="2257894"/>
            <a:ext cx="3048000" cy="1291027"/>
            <a:chOff x="0" y="2233534"/>
            <a:chExt cx="3048000" cy="1291027"/>
          </a:xfrm>
        </p:grpSpPr>
        <p:sp>
          <p:nvSpPr>
            <p:cNvPr id="59" name="Rounded Rectangle 58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699542" y="2385788"/>
              <a:ext cx="2348458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Correct!</a:t>
              </a:r>
            </a:p>
            <a:p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61" name="Fire2" hidden="1">
            <a:hlinkClick r:id="" action="ppaction://noaction">
              <a:snd r:embed="rId5" name="REC_0000004.wav"/>
            </a:hlinkClick>
          </p:cNvPr>
          <p:cNvSpPr/>
          <p:nvPr/>
        </p:nvSpPr>
        <p:spPr>
          <a:xfrm>
            <a:off x="9263918" y="1514008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/>
              <a:t>Fire</a:t>
            </a:r>
          </a:p>
        </p:txBody>
      </p:sp>
      <p:sp>
        <p:nvSpPr>
          <p:cNvPr id="62" name="Candlecr" hidden="1">
            <a:hlinkClick r:id="" action="ppaction://noaction">
              <a:snd r:embed="rId4" name="applause.wav"/>
            </a:hlinkClick>
          </p:cNvPr>
          <p:cNvSpPr/>
          <p:nvPr/>
        </p:nvSpPr>
        <p:spPr>
          <a:xfrm>
            <a:off x="10727957" y="1514008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/>
              <a:t>Candle</a:t>
            </a:r>
          </a:p>
        </p:txBody>
      </p:sp>
      <p:sp>
        <p:nvSpPr>
          <p:cNvPr id="63" name="Q4for4" hidden="1"/>
          <p:cNvSpPr/>
          <p:nvPr/>
        </p:nvSpPr>
        <p:spPr>
          <a:xfrm>
            <a:off x="9143997" y="0"/>
            <a:ext cx="3048000" cy="1418444"/>
          </a:xfrm>
          <a:prstGeom prst="roundRect">
            <a:avLst>
              <a:gd name="adj" fmla="val 201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IN" sz="1600" dirty="0">
                <a:solidFill>
                  <a:schemeClr val="bg1"/>
                </a:solidFill>
                <a:latin typeface="Georgia" panose="02040502050405020303" pitchFamily="18" charset="0"/>
              </a:rPr>
              <a:t>My life can be measured in hours, I serve by being devoured. Thin, I am quick. Fat, I am slow. Wind is my foe. What am I?</a:t>
            </a:r>
          </a:p>
        </p:txBody>
      </p:sp>
      <p:sp>
        <p:nvSpPr>
          <p:cNvPr id="64" name="4" hidden="1">
            <a:hlinkClick r:id="" action="ppaction://noaction">
              <a:snd r:embed="rId6" name="chimes.wav"/>
            </a:hlinkClick>
          </p:cNvPr>
          <p:cNvSpPr/>
          <p:nvPr/>
        </p:nvSpPr>
        <p:spPr>
          <a:xfrm>
            <a:off x="9143997" y="24358"/>
            <a:ext cx="3048000" cy="3429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600" b="1" dirty="0">
                <a:solidFill>
                  <a:srgbClr val="FF0000"/>
                </a:solidFill>
                <a:latin typeface="Bodoni MT Black" panose="02070A03080606020203" pitchFamily="18" charset="0"/>
              </a:rPr>
              <a:t>4</a:t>
            </a:r>
          </a:p>
        </p:txBody>
      </p:sp>
      <p:grpSp>
        <p:nvGrpSpPr>
          <p:cNvPr id="75" name="blackboard" hidden="1"/>
          <p:cNvGrpSpPr/>
          <p:nvPr/>
        </p:nvGrpSpPr>
        <p:grpSpPr>
          <a:xfrm>
            <a:off x="0" y="5919866"/>
            <a:ext cx="3157930" cy="1598327"/>
            <a:chOff x="0" y="2233534"/>
            <a:chExt cx="3157930" cy="1598327"/>
          </a:xfrm>
        </p:grpSpPr>
        <p:sp>
          <p:nvSpPr>
            <p:cNvPr id="76" name="Rounded Rectangle 75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699542" y="2385311"/>
              <a:ext cx="245838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Wrong!</a:t>
              </a:r>
            </a:p>
            <a:p>
              <a:endParaRPr lang="en-US" sz="44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78" name="Whiteboard" hidden="1"/>
          <p:cNvGrpSpPr/>
          <p:nvPr/>
        </p:nvGrpSpPr>
        <p:grpSpPr>
          <a:xfrm>
            <a:off x="0" y="5919865"/>
            <a:ext cx="3048000" cy="1291027"/>
            <a:chOff x="0" y="2233534"/>
            <a:chExt cx="3048000" cy="1291027"/>
          </a:xfrm>
        </p:grpSpPr>
        <p:sp>
          <p:nvSpPr>
            <p:cNvPr id="79" name="Rounded Rectangle 78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699542" y="2385788"/>
              <a:ext cx="2348458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Correct!</a:t>
              </a:r>
            </a:p>
            <a:p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81" name="Blackboard1" hidden="1">
            <a:hlinkClick r:id="" action="ppaction://noaction">
              <a:snd r:embed="rId4" name="applause.wav"/>
            </a:hlinkClick>
          </p:cNvPr>
          <p:cNvSpPr/>
          <p:nvPr/>
        </p:nvSpPr>
        <p:spPr>
          <a:xfrm>
            <a:off x="119922" y="5175980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/>
              <a:t>Blackboard</a:t>
            </a:r>
          </a:p>
        </p:txBody>
      </p:sp>
      <p:sp>
        <p:nvSpPr>
          <p:cNvPr id="82" name="Whiteboard" hidden="1">
            <a:hlinkClick r:id="" action="ppaction://noaction">
              <a:snd r:embed="rId5" name="REC_0000004.wav"/>
            </a:hlinkClick>
          </p:cNvPr>
          <p:cNvSpPr/>
          <p:nvPr/>
        </p:nvSpPr>
        <p:spPr>
          <a:xfrm>
            <a:off x="1583960" y="5175980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/>
              <a:t>Whiteboard</a:t>
            </a:r>
          </a:p>
        </p:txBody>
      </p:sp>
      <p:sp>
        <p:nvSpPr>
          <p:cNvPr id="83" name="Q5for5" hidden="1"/>
          <p:cNvSpPr/>
          <p:nvPr/>
        </p:nvSpPr>
        <p:spPr>
          <a:xfrm>
            <a:off x="0" y="3661972"/>
            <a:ext cx="3048000" cy="1418444"/>
          </a:xfrm>
          <a:prstGeom prst="roundRect">
            <a:avLst>
              <a:gd name="adj" fmla="val 201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IN" dirty="0">
                <a:solidFill>
                  <a:schemeClr val="bg1"/>
                </a:solidFill>
                <a:latin typeface="Georgia" panose="02040502050405020303" pitchFamily="18" charset="0"/>
              </a:rPr>
              <a:t>I am white when I am dirty, and black when I am clean. What am I?</a:t>
            </a:r>
          </a:p>
        </p:txBody>
      </p:sp>
      <p:sp>
        <p:nvSpPr>
          <p:cNvPr id="135" name="Q6for6" hidden="1"/>
          <p:cNvSpPr/>
          <p:nvPr/>
        </p:nvSpPr>
        <p:spPr>
          <a:xfrm>
            <a:off x="37157" y="3661972"/>
            <a:ext cx="3048000" cy="1418444"/>
          </a:xfrm>
          <a:prstGeom prst="roundRect">
            <a:avLst>
              <a:gd name="adj" fmla="val 201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IN" sz="2000" dirty="0">
                <a:solidFill>
                  <a:schemeClr val="bg1"/>
                </a:solidFill>
                <a:latin typeface="Georgia" panose="02040502050405020303" pitchFamily="18" charset="0"/>
              </a:rPr>
              <a:t>I am white when I am dirty, and black when I am clean. What am I?</a:t>
            </a:r>
          </a:p>
        </p:txBody>
      </p:sp>
      <p:sp>
        <p:nvSpPr>
          <p:cNvPr id="84" name="5" hidden="1">
            <a:hlinkClick r:id="" action="ppaction://noaction">
              <a:snd r:embed="rId6" name="chimes.wav"/>
            </a:hlinkClick>
          </p:cNvPr>
          <p:cNvSpPr/>
          <p:nvPr/>
        </p:nvSpPr>
        <p:spPr>
          <a:xfrm>
            <a:off x="0" y="3686330"/>
            <a:ext cx="3048000" cy="3429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600" b="1" dirty="0">
                <a:solidFill>
                  <a:srgbClr val="FF0000"/>
                </a:solidFill>
                <a:latin typeface="Bodoni MT Black" panose="02070A03080606020203" pitchFamily="18" charset="0"/>
              </a:rPr>
              <a:t>5</a:t>
            </a:r>
          </a:p>
        </p:txBody>
      </p:sp>
      <p:grpSp>
        <p:nvGrpSpPr>
          <p:cNvPr id="98" name="Breathe" hidden="1"/>
          <p:cNvGrpSpPr/>
          <p:nvPr/>
        </p:nvGrpSpPr>
        <p:grpSpPr>
          <a:xfrm>
            <a:off x="3048000" y="5934234"/>
            <a:ext cx="3157930" cy="1598327"/>
            <a:chOff x="0" y="2233534"/>
            <a:chExt cx="3157930" cy="1598327"/>
          </a:xfrm>
        </p:grpSpPr>
        <p:sp>
          <p:nvSpPr>
            <p:cNvPr id="99" name="Rounded Rectangle 98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100" name="TextBox 99"/>
            <p:cNvSpPr txBox="1"/>
            <p:nvPr/>
          </p:nvSpPr>
          <p:spPr>
            <a:xfrm>
              <a:off x="699542" y="2385311"/>
              <a:ext cx="245838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Wrong!</a:t>
              </a:r>
            </a:p>
            <a:p>
              <a:endParaRPr lang="en-US" sz="44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101" name="Air" hidden="1"/>
          <p:cNvGrpSpPr/>
          <p:nvPr/>
        </p:nvGrpSpPr>
        <p:grpSpPr>
          <a:xfrm>
            <a:off x="3048000" y="5934233"/>
            <a:ext cx="3048000" cy="1291027"/>
            <a:chOff x="0" y="2233534"/>
            <a:chExt cx="3048000" cy="1291027"/>
          </a:xfrm>
        </p:grpSpPr>
        <p:sp>
          <p:nvSpPr>
            <p:cNvPr id="102" name="Rounded Rectangle 101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699542" y="2385788"/>
              <a:ext cx="2348458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Correct!</a:t>
              </a:r>
            </a:p>
            <a:p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104" name="Air" hidden="1">
            <a:hlinkClick r:id="" action="ppaction://noaction">
              <a:snd r:embed="rId5" name="REC_0000004.wav"/>
            </a:hlinkClick>
          </p:cNvPr>
          <p:cNvSpPr/>
          <p:nvPr/>
        </p:nvSpPr>
        <p:spPr>
          <a:xfrm>
            <a:off x="3167922" y="5190348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/>
              <a:t>Air</a:t>
            </a:r>
          </a:p>
        </p:txBody>
      </p:sp>
      <p:sp>
        <p:nvSpPr>
          <p:cNvPr id="105" name="Breathe1" hidden="1">
            <a:hlinkClick r:id="" action="ppaction://noaction">
              <a:snd r:embed="rId4" name="applause.wav"/>
            </a:hlinkClick>
          </p:cNvPr>
          <p:cNvSpPr/>
          <p:nvPr/>
        </p:nvSpPr>
        <p:spPr>
          <a:xfrm>
            <a:off x="4631960" y="5190348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2400" dirty="0">
                <a:latin typeface="Georgia" panose="02040502050405020303" pitchFamily="18" charset="0"/>
              </a:rPr>
              <a:t>Breathe</a:t>
            </a:r>
          </a:p>
        </p:txBody>
      </p:sp>
      <p:sp>
        <p:nvSpPr>
          <p:cNvPr id="106" name="Q6for6" hidden="1"/>
          <p:cNvSpPr/>
          <p:nvPr/>
        </p:nvSpPr>
        <p:spPr>
          <a:xfrm>
            <a:off x="3048000" y="3676340"/>
            <a:ext cx="3048000" cy="1418444"/>
          </a:xfrm>
          <a:prstGeom prst="roundRect">
            <a:avLst>
              <a:gd name="adj" fmla="val 201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IN" dirty="0">
                <a:solidFill>
                  <a:schemeClr val="bg1"/>
                </a:solidFill>
                <a:latin typeface="Georgia" panose="02040502050405020303" pitchFamily="18" charset="0"/>
              </a:rPr>
              <a:t>This is as light as a feather, yet no man can hold it for long. What am I?</a:t>
            </a:r>
          </a:p>
        </p:txBody>
      </p:sp>
      <p:sp>
        <p:nvSpPr>
          <p:cNvPr id="107" name="6" hidden="1">
            <a:hlinkClick r:id="" action="ppaction://noaction">
              <a:snd r:embed="rId6" name="chimes.wav"/>
            </a:hlinkClick>
          </p:cNvPr>
          <p:cNvSpPr/>
          <p:nvPr/>
        </p:nvSpPr>
        <p:spPr>
          <a:xfrm>
            <a:off x="3048000" y="3700698"/>
            <a:ext cx="3048000" cy="3429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600" b="1" dirty="0">
                <a:solidFill>
                  <a:srgbClr val="FF0000"/>
                </a:solidFill>
                <a:latin typeface="Bodoni MT Black" panose="02070A03080606020203" pitchFamily="18" charset="0"/>
              </a:rPr>
              <a:t>6</a:t>
            </a:r>
          </a:p>
        </p:txBody>
      </p:sp>
      <p:grpSp>
        <p:nvGrpSpPr>
          <p:cNvPr id="108" name="Breathe" hidden="1"/>
          <p:cNvGrpSpPr/>
          <p:nvPr/>
        </p:nvGrpSpPr>
        <p:grpSpPr>
          <a:xfrm>
            <a:off x="6095997" y="5958279"/>
            <a:ext cx="3157930" cy="1598327"/>
            <a:chOff x="0" y="2233534"/>
            <a:chExt cx="3157930" cy="1598327"/>
          </a:xfrm>
        </p:grpSpPr>
        <p:sp>
          <p:nvSpPr>
            <p:cNvPr id="109" name="Rounded Rectangle 108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699542" y="2385311"/>
              <a:ext cx="245838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Wrong!</a:t>
              </a:r>
            </a:p>
            <a:p>
              <a:endParaRPr lang="en-US" sz="44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111" name="Air" hidden="1"/>
          <p:cNvGrpSpPr/>
          <p:nvPr/>
        </p:nvGrpSpPr>
        <p:grpSpPr>
          <a:xfrm>
            <a:off x="6095997" y="5958278"/>
            <a:ext cx="3048000" cy="1291027"/>
            <a:chOff x="0" y="2233534"/>
            <a:chExt cx="3048000" cy="1291027"/>
          </a:xfrm>
        </p:grpSpPr>
        <p:sp>
          <p:nvSpPr>
            <p:cNvPr id="112" name="Rounded Rectangle 111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699542" y="2385788"/>
              <a:ext cx="2348458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Correct!</a:t>
              </a:r>
            </a:p>
            <a:p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114" name="Air" hidden="1">
            <a:hlinkClick r:id="" action="ppaction://noaction">
              <a:snd r:embed="rId5" name="REC_0000004.wav"/>
            </a:hlinkClick>
          </p:cNvPr>
          <p:cNvSpPr/>
          <p:nvPr/>
        </p:nvSpPr>
        <p:spPr>
          <a:xfrm>
            <a:off x="6215919" y="5214393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/>
              <a:t>Onion</a:t>
            </a:r>
          </a:p>
        </p:txBody>
      </p:sp>
      <p:sp>
        <p:nvSpPr>
          <p:cNvPr id="115" name="traffic1" hidden="1">
            <a:hlinkClick r:id="" action="ppaction://noaction">
              <a:snd r:embed="rId4" name="applause.wav"/>
            </a:hlinkClick>
          </p:cNvPr>
          <p:cNvSpPr/>
          <p:nvPr/>
        </p:nvSpPr>
        <p:spPr>
          <a:xfrm>
            <a:off x="7679957" y="5214393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/>
              <a:t>Traffic light</a:t>
            </a:r>
            <a:endParaRPr lang="en-US" sz="2400" dirty="0">
              <a:latin typeface="Georgia" panose="02040502050405020303" pitchFamily="18" charset="0"/>
            </a:endParaRPr>
          </a:p>
        </p:txBody>
      </p:sp>
      <p:sp>
        <p:nvSpPr>
          <p:cNvPr id="116" name="Q7for7" hidden="1"/>
          <p:cNvSpPr/>
          <p:nvPr/>
        </p:nvSpPr>
        <p:spPr>
          <a:xfrm>
            <a:off x="6095997" y="3700385"/>
            <a:ext cx="3048000" cy="1418444"/>
          </a:xfrm>
          <a:prstGeom prst="roundRect">
            <a:avLst>
              <a:gd name="adj" fmla="val 201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sz="2000" dirty="0"/>
              <a:t>Three eyes have I, all in a row; when the red one opens, all freeze</a:t>
            </a:r>
            <a:endParaRPr lang="en-IN" sz="2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117" name="7" hidden="1">
            <a:hlinkClick r:id="" action="ppaction://noaction">
              <a:snd r:embed="rId6" name="chimes.wav"/>
            </a:hlinkClick>
          </p:cNvPr>
          <p:cNvSpPr/>
          <p:nvPr/>
        </p:nvSpPr>
        <p:spPr>
          <a:xfrm>
            <a:off x="6095997" y="3724743"/>
            <a:ext cx="3048000" cy="3429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600" b="1" dirty="0">
                <a:solidFill>
                  <a:srgbClr val="FF0000"/>
                </a:solidFill>
                <a:latin typeface="Bodoni MT Black" panose="02070A03080606020203" pitchFamily="18" charset="0"/>
              </a:rPr>
              <a:t>7</a:t>
            </a:r>
          </a:p>
        </p:txBody>
      </p:sp>
      <p:grpSp>
        <p:nvGrpSpPr>
          <p:cNvPr id="125" name="Bottle cap" hidden="1"/>
          <p:cNvGrpSpPr/>
          <p:nvPr/>
        </p:nvGrpSpPr>
        <p:grpSpPr>
          <a:xfrm>
            <a:off x="9143996" y="5981075"/>
            <a:ext cx="3157930" cy="1598327"/>
            <a:chOff x="0" y="2233534"/>
            <a:chExt cx="3157930" cy="1598327"/>
          </a:xfrm>
        </p:grpSpPr>
        <p:sp>
          <p:nvSpPr>
            <p:cNvPr id="126" name="Rounded Rectangle 125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699542" y="2385311"/>
              <a:ext cx="245838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Wrong!</a:t>
              </a:r>
            </a:p>
            <a:p>
              <a:endParaRPr lang="en-US" sz="44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128" name="Egg" hidden="1"/>
          <p:cNvGrpSpPr/>
          <p:nvPr/>
        </p:nvGrpSpPr>
        <p:grpSpPr>
          <a:xfrm>
            <a:off x="9143996" y="5981075"/>
            <a:ext cx="3048000" cy="1291027"/>
            <a:chOff x="0" y="2233534"/>
            <a:chExt cx="3048000" cy="1291027"/>
          </a:xfrm>
        </p:grpSpPr>
        <p:sp>
          <p:nvSpPr>
            <p:cNvPr id="129" name="Rounded Rectangle 128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699542" y="2385788"/>
              <a:ext cx="2348458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Correct!</a:t>
              </a:r>
            </a:p>
            <a:p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1" name="Bottle cap" hidden="1">
            <a:hlinkClick r:id="" action="ppaction://noaction">
              <a:snd r:embed="rId5" name="REC_0000004.wav"/>
            </a:hlinkClick>
          </p:cNvPr>
          <p:cNvSpPr/>
          <p:nvPr/>
        </p:nvSpPr>
        <p:spPr>
          <a:xfrm>
            <a:off x="9263916" y="5237189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/>
              <a:t>Bottle cap</a:t>
            </a:r>
          </a:p>
        </p:txBody>
      </p:sp>
      <p:sp>
        <p:nvSpPr>
          <p:cNvPr id="132" name="Egg1" hidden="1">
            <a:hlinkClick r:id="" action="ppaction://noaction">
              <a:snd r:embed="rId4" name="applause.wav"/>
            </a:hlinkClick>
          </p:cNvPr>
          <p:cNvSpPr/>
          <p:nvPr/>
        </p:nvSpPr>
        <p:spPr>
          <a:xfrm>
            <a:off x="10727955" y="5237189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/>
              <a:t>Egg</a:t>
            </a:r>
          </a:p>
        </p:txBody>
      </p:sp>
      <p:sp>
        <p:nvSpPr>
          <p:cNvPr id="133" name="Q8for8" hidden="1"/>
          <p:cNvSpPr/>
          <p:nvPr/>
        </p:nvSpPr>
        <p:spPr>
          <a:xfrm>
            <a:off x="9143995" y="3723181"/>
            <a:ext cx="3048000" cy="1418444"/>
          </a:xfrm>
          <a:prstGeom prst="roundRect">
            <a:avLst>
              <a:gd name="adj" fmla="val 201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What has to be broken before you can eat it?</a:t>
            </a:r>
            <a:endParaRPr lang="en-IN" sz="16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134" name="8" hidden="1">
            <a:hlinkClick r:id="" action="ppaction://noaction">
              <a:snd r:embed="rId6" name="chimes.wav"/>
            </a:hlinkClick>
          </p:cNvPr>
          <p:cNvSpPr/>
          <p:nvPr/>
        </p:nvSpPr>
        <p:spPr>
          <a:xfrm>
            <a:off x="9143995" y="3747539"/>
            <a:ext cx="3048000" cy="3429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600" b="1" dirty="0">
                <a:solidFill>
                  <a:srgbClr val="FF0000"/>
                </a:solidFill>
                <a:latin typeface="Bodoni MT Black" panose="02070A03080606020203" pitchFamily="18" charset="0"/>
              </a:rPr>
              <a:t>8</a:t>
            </a:r>
          </a:p>
        </p:txBody>
      </p:sp>
      <p:grpSp>
        <p:nvGrpSpPr>
          <p:cNvPr id="6" name="background"/>
          <p:cNvGrpSpPr/>
          <p:nvPr/>
        </p:nvGrpSpPr>
        <p:grpSpPr>
          <a:xfrm>
            <a:off x="16712" y="1"/>
            <a:ext cx="15187601" cy="9783762"/>
            <a:chOff x="16712" y="1"/>
            <a:chExt cx="15187601" cy="9783762"/>
          </a:xfrm>
        </p:grpSpPr>
        <p:pic>
          <p:nvPicPr>
            <p:cNvPr id="2" name="background pic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6712" y="1"/>
              <a:ext cx="15187601" cy="9783762"/>
            </a:xfrm>
            <a:prstGeom prst="rect">
              <a:avLst/>
            </a:prstGeom>
          </p:spPr>
        </p:pic>
        <p:pic>
          <p:nvPicPr>
            <p:cNvPr id="5" name="robo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50297" y="354130"/>
              <a:ext cx="5160939" cy="5037472"/>
            </a:xfrm>
            <a:prstGeom prst="rect">
              <a:avLst/>
            </a:prstGeom>
          </p:spPr>
        </p:pic>
      </p:grpSp>
      <p:sp>
        <p:nvSpPr>
          <p:cNvPr id="3" name="startgame button">
            <a:hlinkClick r:id="rId9" action="ppaction://hlinksldjump">
              <a:snd r:embed="rId10" name="coin.wav"/>
            </a:hlinkClick>
          </p:cNvPr>
          <p:cNvSpPr/>
          <p:nvPr/>
        </p:nvSpPr>
        <p:spPr>
          <a:xfrm>
            <a:off x="9034537" y="7696794"/>
            <a:ext cx="6128426" cy="2040546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635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dirty="0">
                <a:solidFill>
                  <a:schemeClr val="accent4">
                    <a:lumMod val="20000"/>
                    <a:lumOff val="80000"/>
                  </a:schemeClr>
                </a:solidFill>
                <a:latin typeface="Berlin Sans FB Demi" panose="020E0802020502020306" pitchFamily="34" charset="0"/>
              </a:rPr>
              <a:t>Start Game</a:t>
            </a:r>
          </a:p>
        </p:txBody>
      </p:sp>
      <p:sp>
        <p:nvSpPr>
          <p:cNvPr id="87" name="startgame button">
            <a:hlinkClick r:id="" action="ppaction://hlinkshowjump?jump=endshow">
              <a:snd r:embed="rId10" name="coin.wav"/>
            </a:hlinkClick>
            <a:extLst>
              <a:ext uri="{FF2B5EF4-FFF2-40B4-BE49-F238E27FC236}">
                <a16:creationId xmlns:a16="http://schemas.microsoft.com/office/drawing/2014/main" id="{FEC97761-30FE-494B-8C68-C7A18DF60B1F}"/>
              </a:ext>
            </a:extLst>
          </p:cNvPr>
          <p:cNvSpPr/>
          <p:nvPr/>
        </p:nvSpPr>
        <p:spPr>
          <a:xfrm>
            <a:off x="93717" y="7684338"/>
            <a:ext cx="6128426" cy="2040546"/>
          </a:xfrm>
          <a:prstGeom prst="round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softEdge rad="635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800" dirty="0">
                <a:solidFill>
                  <a:schemeClr val="accent4">
                    <a:lumMod val="20000"/>
                    <a:lumOff val="80000"/>
                  </a:schemeClr>
                </a:solidFill>
                <a:latin typeface="Berlin Sans FB Demi" panose="020E0802020502020306" pitchFamily="34" charset="0"/>
              </a:rPr>
              <a:t>Exit Game</a:t>
            </a:r>
          </a:p>
        </p:txBody>
      </p:sp>
      <p:pic>
        <p:nvPicPr>
          <p:cNvPr id="7" name="background">
            <a:hlinkClick r:id="" action="ppaction://media"/>
            <a:extLst>
              <a:ext uri="{FF2B5EF4-FFF2-40B4-BE49-F238E27FC236}">
                <a16:creationId xmlns:a16="http://schemas.microsoft.com/office/drawing/2014/main" id="{77F7FD19-70C8-4E38-A543-7864AD00A8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4476358" y="911528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652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40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1" fill="hold">
                      <p:stCondLst>
                        <p:cond delay="0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seq concurrent="1" nextAc="seek">
              <p:cTn id="59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0" fill="hold">
                      <p:stCondLst>
                        <p:cond delay="0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seq concurrent="1" nextAc="seek">
              <p:cTn id="73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4" fill="hold">
                      <p:stCondLst>
                        <p:cond delay="0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seq concurrent="1" nextAc="seek">
              <p:cTn id="78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9" fill="hold">
                      <p:stCondLst>
                        <p:cond delay="0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seq concurrent="1" nextAc="seek">
              <p:cTn id="92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3" fill="hold">
                      <p:stCondLst>
                        <p:cond delay="0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8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  <p:seq concurrent="1" nextAc="seek">
              <p:cTn id="106" restart="whenNotActive" fill="hold" evtFilter="cancelBubble" nodeType="interactiveSeq">
                <p:stCondLst>
                  <p:cond evt="onClick" delay="0">
                    <p:tgtEl>
                      <p:spTgt spid="6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7" fill="hold">
                      <p:stCondLst>
                        <p:cond delay="0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4"/>
                  </p:tgtEl>
                </p:cond>
              </p:nextCondLst>
            </p:seq>
            <p:seq concurrent="1" nextAc="seek">
              <p:cTn id="111" restart="whenNotActive" fill="hold" evtFilter="cancelBubble" nodeType="interactiveSeq">
                <p:stCondLst>
                  <p:cond evt="onClick" delay="0">
                    <p:tgtEl>
                      <p:spTgt spid="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2" fill="hold">
                      <p:stCondLst>
                        <p:cond delay="0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1"/>
                  </p:tgtEl>
                </p:cond>
              </p:nextCondLst>
            </p:seq>
            <p:seq concurrent="1" nextAc="seek">
              <p:cTn id="125" restart="whenNotActive" fill="hold" evtFilter="cancelBubble" nodeType="interactiveSeq">
                <p:stCondLst>
                  <p:cond evt="onClick" delay="0">
                    <p:tgtEl>
                      <p:spTgt spid="6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6" fill="hold">
                      <p:stCondLst>
                        <p:cond delay="0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1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2"/>
                  </p:tgtEl>
                </p:cond>
              </p:nextCondLst>
            </p:seq>
            <p:seq concurrent="1" nextAc="seek">
              <p:cTn id="139" restart="whenNotActive" fill="hold" evtFilter="cancelBubble" nodeType="interactiveSeq">
                <p:stCondLst>
                  <p:cond evt="onClick" delay="0">
                    <p:tgtEl>
                      <p:spTgt spid="8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0" fill="hold">
                      <p:stCondLst>
                        <p:cond delay="0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4"/>
                  </p:tgtEl>
                </p:cond>
              </p:nextCondLst>
            </p:seq>
            <p:seq concurrent="1" nextAc="seek">
              <p:cTn id="144" restart="whenNotActive" fill="hold" evtFilter="cancelBubble" nodeType="interactiveSeq">
                <p:stCondLst>
                  <p:cond evt="onClick" delay="0">
                    <p:tgtEl>
                      <p:spTgt spid="8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5" fill="hold">
                      <p:stCondLst>
                        <p:cond delay="0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2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2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1"/>
                  </p:tgtEl>
                </p:cond>
              </p:nextCondLst>
            </p:seq>
            <p:seq concurrent="1" nextAc="seek">
              <p:cTn id="160" restart="whenNotActive" fill="hold" evtFilter="cancelBubble" nodeType="interactiveSeq">
                <p:stCondLst>
                  <p:cond evt="onClick" delay="0">
                    <p:tgtEl>
                      <p:spTgt spid="8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1" fill="hold">
                      <p:stCondLst>
                        <p:cond delay="0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2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2"/>
                  </p:tgtEl>
                </p:cond>
              </p:nextCondLst>
            </p:seq>
            <p:seq concurrent="1" nextAc="seek">
              <p:cTn id="174" restart="whenNotActive" fill="hold" evtFilter="cancelBubble" nodeType="interactiveSeq">
                <p:stCondLst>
                  <p:cond evt="onClick" delay="0">
                    <p:tgtEl>
                      <p:spTgt spid="10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5" fill="hold">
                      <p:stCondLst>
                        <p:cond delay="0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7"/>
                  </p:tgtEl>
                </p:cond>
              </p:nextCondLst>
            </p:seq>
            <p:seq concurrent="1" nextAc="seek">
              <p:cTn id="179" restart="whenNotActive" fill="hold" evtFilter="cancelBubble" nodeType="interactiveSeq">
                <p:stCondLst>
                  <p:cond evt="onClick" delay="0">
                    <p:tgtEl>
                      <p:spTgt spid="10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0" fill="hold">
                      <p:stCondLst>
                        <p:cond delay="0"/>
                      </p:stCondLst>
                      <p:childTnLst>
                        <p:par>
                          <p:cTn id="181" fill="hold">
                            <p:stCondLst>
                              <p:cond delay="0"/>
                            </p:stCondLst>
                            <p:childTnLst>
                              <p:par>
                                <p:cTn id="182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2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2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4"/>
                  </p:tgtEl>
                </p:cond>
              </p:nextCondLst>
            </p:seq>
            <p:seq concurrent="1" nextAc="seek">
              <p:cTn id="193" restart="whenNotActive" fill="hold" evtFilter="cancelBubble" nodeType="interactiveSeq">
                <p:stCondLst>
                  <p:cond evt="onClick" delay="0">
                    <p:tgtEl>
                      <p:spTgt spid="10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4" fill="hold">
                      <p:stCondLst>
                        <p:cond delay="0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2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9" dur="2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2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5"/>
                  </p:tgtEl>
                </p:cond>
              </p:nextCondLst>
            </p:seq>
            <p:seq concurrent="1" nextAc="seek">
              <p:cTn id="207" restart="whenNotActive" fill="hold" evtFilter="cancelBubble" nodeType="interactiveSeq">
                <p:stCondLst>
                  <p:cond evt="onClick" delay="0">
                    <p:tgtEl>
                      <p:spTgt spid="1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8" fill="hold">
                      <p:stCondLst>
                        <p:cond delay="0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7"/>
                  </p:tgtEl>
                </p:cond>
              </p:nextCondLst>
            </p:seq>
            <p:seq concurrent="1" nextAc="seek">
              <p:cTn id="212" restart="whenNotActive" fill="hold" evtFilter="cancelBubble" nodeType="interactiveSeq">
                <p:stCondLst>
                  <p:cond evt="onClick" delay="0">
                    <p:tgtEl>
                      <p:spTgt spid="1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3" fill="hold">
                      <p:stCondLst>
                        <p:cond delay="0"/>
                      </p:stCondLst>
                      <p:childTnLst>
                        <p:par>
                          <p:cTn id="214" fill="hold">
                            <p:stCondLst>
                              <p:cond delay="0"/>
                            </p:stCondLst>
                            <p:childTnLst>
                              <p:par>
                                <p:cTn id="21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7" dur="2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8" dur="2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20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4"/>
                  </p:tgtEl>
                </p:cond>
              </p:nextCondLst>
            </p:seq>
            <p:seq concurrent="1" nextAc="seek">
              <p:cTn id="226" restart="whenNotActive" fill="hold" evtFilter="cancelBubble" nodeType="interactiveSeq">
                <p:stCondLst>
                  <p:cond evt="onClick" delay="0">
                    <p:tgtEl>
                      <p:spTgt spid="1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7" fill="hold">
                      <p:stCondLst>
                        <p:cond delay="0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1" dur="2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2" dur="2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3" dur="2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5"/>
                  </p:tgtEl>
                </p:cond>
              </p:nextCondLst>
            </p:seq>
            <p:seq concurrent="1" nextAc="seek">
              <p:cTn id="240" restart="whenNotActive" fill="hold" evtFilter="cancelBubble" nodeType="interactiveSeq">
                <p:stCondLst>
                  <p:cond evt="onClick" delay="0">
                    <p:tgtEl>
                      <p:spTgt spid="1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1" fill="hold">
                      <p:stCondLst>
                        <p:cond delay="0"/>
                      </p:stCondLst>
                      <p:childTnLst>
                        <p:par>
                          <p:cTn id="242" fill="hold">
                            <p:stCondLst>
                              <p:cond delay="0"/>
                            </p:stCondLst>
                            <p:childTnLst>
                              <p:par>
                                <p:cTn id="24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4"/>
                  </p:tgtEl>
                </p:cond>
              </p:nextCondLst>
            </p:seq>
            <p:seq concurrent="1" nextAc="seek">
              <p:cTn id="245" restart="whenNotActive" fill="hold" evtFilter="cancelBubble" nodeType="interactiveSeq">
                <p:stCondLst>
                  <p:cond evt="onClick" delay="0">
                    <p:tgtEl>
                      <p:spTgt spid="1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6" fill="hold">
                      <p:stCondLst>
                        <p:cond delay="0"/>
                      </p:stCondLst>
                      <p:childTnLst>
                        <p:par>
                          <p:cTn id="247" fill="hold">
                            <p:stCondLst>
                              <p:cond delay="0"/>
                            </p:stCondLst>
                            <p:childTnLst>
                              <p:par>
                                <p:cTn id="248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0" dur="2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1" dur="2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2" dur="2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1"/>
                  </p:tgtEl>
                </p:cond>
              </p:nextCondLst>
            </p:seq>
            <p:seq concurrent="1" nextAc="seek">
              <p:cTn id="259" restart="whenNotActive" fill="hold" evtFilter="cancelBubble" nodeType="interactiveSeq">
                <p:stCondLst>
                  <p:cond evt="onClick" delay="0">
                    <p:tgtEl>
                      <p:spTgt spid="1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0" fill="hold">
                      <p:stCondLst>
                        <p:cond delay="0"/>
                      </p:stCondLst>
                      <p:childTnLst>
                        <p:par>
                          <p:cTn id="261" fill="hold">
                            <p:stCondLst>
                              <p:cond delay="0"/>
                            </p:stCondLst>
                            <p:childTnLst>
                              <p:par>
                                <p:cTn id="262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4" dur="2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5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6" dur="2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2"/>
                  </p:tgtEl>
                </p:cond>
              </p:nextCondLst>
            </p:seq>
            <p:seq concurrent="1" nextAc="seek">
              <p:cTn id="27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4" fill="hold">
                      <p:stCondLst>
                        <p:cond delay="0"/>
                      </p:stCondLst>
                      <p:childTnLst>
                        <p:par>
                          <p:cTn id="275" fill="hold">
                            <p:stCondLst>
                              <p:cond delay="0"/>
                            </p:stCondLst>
                            <p:childTnLst>
                              <p:par>
                                <p:cTn id="276" presetID="50" presetClass="exit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77" dur="2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2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79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" presetID="4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3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4" dur="2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286" restart="whenNotActive" fill="hold" evtFilter="cancelBubble" nodeType="interactiveSeq">
                <p:stCondLst>
                  <p:cond evt="onClick" delay="0">
                    <p:tgtEl>
                      <p:spTgt spid="8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7" fill="hold">
                      <p:stCondLst>
                        <p:cond delay="0"/>
                      </p:stCondLst>
                      <p:childTnLst>
                        <p:par>
                          <p:cTn id="288" fill="hold">
                            <p:stCondLst>
                              <p:cond delay="0"/>
                            </p:stCondLst>
                            <p:childTnLst>
                              <p:par>
                                <p:cTn id="289" presetID="50" presetClass="exit" presetSubtype="0" ac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90" dur="20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+.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1" dur="2000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92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7"/>
                  </p:tgtEl>
                </p:cond>
              </p:nextCondLst>
            </p:seq>
            <p:audio>
              <p:cMediaNode vol="80000" numSld="999" showWhenStopped="0">
                <p:cTn id="294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14" grpId="1" animBg="1"/>
      <p:bldP spid="14" grpId="2" animBg="1"/>
      <p:bldP spid="15" grpId="1" animBg="1"/>
      <p:bldP spid="15" grpId="2" animBg="1"/>
      <p:bldP spid="13" grpId="1" animBg="1"/>
      <p:bldP spid="13" grpId="2" animBg="1"/>
      <p:bldP spid="4" grpId="0" animBg="1"/>
      <p:bldP spid="28" grpId="0" animBg="1"/>
      <p:bldP spid="28" grpId="1" animBg="1"/>
      <p:bldP spid="29" grpId="0" animBg="1"/>
      <p:bldP spid="29" grpId="1" animBg="1"/>
      <p:bldP spid="30" grpId="0" animBg="1"/>
      <p:bldP spid="30" grpId="1" animBg="1"/>
      <p:bldP spid="31" grpId="0" animBg="1"/>
      <p:bldP spid="39" grpId="0" animBg="1"/>
      <p:bldP spid="39" grpId="1" animBg="1"/>
      <p:bldP spid="40" grpId="0" animBg="1"/>
      <p:bldP spid="40" grpId="1" animBg="1"/>
      <p:bldP spid="41" grpId="0" animBg="1"/>
      <p:bldP spid="41" grpId="1" animBg="1"/>
      <p:bldP spid="42" grpId="0" animBg="1"/>
      <p:bldP spid="61" grpId="0" animBg="1"/>
      <p:bldP spid="61" grpId="1" animBg="1"/>
      <p:bldP spid="62" grpId="0" animBg="1"/>
      <p:bldP spid="62" grpId="1" animBg="1"/>
      <p:bldP spid="63" grpId="0" animBg="1"/>
      <p:bldP spid="63" grpId="1" animBg="1"/>
      <p:bldP spid="64" grpId="0" animBg="1"/>
      <p:bldP spid="81" grpId="0" animBg="1"/>
      <p:bldP spid="81" grpId="1" animBg="1"/>
      <p:bldP spid="82" grpId="0" animBg="1"/>
      <p:bldP spid="82" grpId="1" animBg="1"/>
      <p:bldP spid="83" grpId="0" animBg="1"/>
      <p:bldP spid="83" grpId="1" animBg="1"/>
      <p:bldP spid="135" grpId="0" animBg="1"/>
      <p:bldP spid="84" grpId="0" animBg="1"/>
      <p:bldP spid="104" grpId="0" animBg="1"/>
      <p:bldP spid="104" grpId="1" animBg="1"/>
      <p:bldP spid="105" grpId="0" animBg="1"/>
      <p:bldP spid="105" grpId="1" animBg="1"/>
      <p:bldP spid="106" grpId="0" animBg="1"/>
      <p:bldP spid="106" grpId="1" animBg="1"/>
      <p:bldP spid="107" grpId="0" animBg="1"/>
      <p:bldP spid="114" grpId="0" animBg="1"/>
      <p:bldP spid="114" grpId="1" animBg="1"/>
      <p:bldP spid="115" grpId="0" animBg="1"/>
      <p:bldP spid="115" grpId="1" animBg="1"/>
      <p:bldP spid="116" grpId="0" animBg="1"/>
      <p:bldP spid="116" grpId="1" animBg="1"/>
      <p:bldP spid="117" grpId="0" animBg="1"/>
      <p:bldP spid="131" grpId="0" animBg="1"/>
      <p:bldP spid="131" grpId="1" animBg="1"/>
      <p:bldP spid="132" grpId="0" animBg="1"/>
      <p:bldP spid="132" grpId="1" animBg="1"/>
      <p:bldP spid="133" grpId="0" animBg="1"/>
      <p:bldP spid="133" grpId="1" animBg="1"/>
      <p:bldP spid="134" grpId="0" animBg="1"/>
      <p:bldP spid="3" grpId="0" animBg="1"/>
      <p:bldP spid="8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objective with robot"/>
          <p:cNvGrpSpPr/>
          <p:nvPr/>
        </p:nvGrpSpPr>
        <p:grpSpPr>
          <a:xfrm>
            <a:off x="1087111" y="212002"/>
            <a:ext cx="12531613" cy="5488406"/>
            <a:chOff x="1087111" y="212002"/>
            <a:chExt cx="12531613" cy="5488406"/>
          </a:xfrm>
          <a:effectLst>
            <a:glow rad="228600">
              <a:schemeClr val="accent5">
                <a:satMod val="175000"/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grpSp>
          <p:nvGrpSpPr>
            <p:cNvPr id="9" name="Group 8"/>
            <p:cNvGrpSpPr/>
            <p:nvPr/>
          </p:nvGrpSpPr>
          <p:grpSpPr>
            <a:xfrm>
              <a:off x="1087111" y="212002"/>
              <a:ext cx="12531613" cy="5488406"/>
              <a:chOff x="1087111" y="212002"/>
              <a:chExt cx="12531613" cy="5488406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22104"/>
              <a:stretch/>
            </p:blipFill>
            <p:spPr>
              <a:xfrm rot="19413734">
                <a:off x="1087111" y="212002"/>
                <a:ext cx="4713466" cy="3583789"/>
              </a:xfrm>
              <a:prstGeom prst="rect">
                <a:avLst/>
              </a:prstGeom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</p:pic>
          <p:sp>
            <p:nvSpPr>
              <p:cNvPr id="3" name="Rounded Rectangle 2"/>
              <p:cNvSpPr/>
              <p:nvPr/>
            </p:nvSpPr>
            <p:spPr>
              <a:xfrm>
                <a:off x="3229584" y="2003897"/>
                <a:ext cx="10389140" cy="3696511"/>
              </a:xfrm>
              <a:prstGeom prst="roundRect">
                <a:avLst>
                  <a:gd name="adj" fmla="val 17368"/>
                </a:avLst>
              </a:prstGeom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Rectangle 3"/>
              <p:cNvSpPr/>
              <p:nvPr/>
            </p:nvSpPr>
            <p:spPr>
              <a:xfrm>
                <a:off x="3968289" y="3390487"/>
                <a:ext cx="8911735" cy="92333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:r>
                  <a:rPr lang="en-US" sz="5400" b="0" cap="none" spc="0" dirty="0">
                    <a:ln w="0"/>
                    <a:solidFill>
                      <a:schemeClr val="accent4">
                        <a:lumMod val="20000"/>
                        <a:lumOff val="80000"/>
                      </a:schemeClr>
                    </a:solidFill>
                    <a:effectLst>
                      <a:reflection blurRad="6350" stA="53000" endA="300" endPos="35500" dir="5400000" sy="-90000" algn="bl" rotWithShape="0"/>
                    </a:effectLst>
                  </a:rPr>
                  <a:t>Find the Treasure in 2 minutes!</a:t>
                </a:r>
              </a:p>
            </p:txBody>
          </p:sp>
          <p:sp>
            <p:nvSpPr>
              <p:cNvPr id="5" name="Rounded Rectangle 4"/>
              <p:cNvSpPr/>
              <p:nvPr/>
            </p:nvSpPr>
            <p:spPr>
              <a:xfrm>
                <a:off x="6305192" y="1343180"/>
                <a:ext cx="4727642" cy="778211"/>
              </a:xfrm>
              <a:prstGeom prst="roundRect">
                <a:avLst/>
              </a:prstGeom>
              <a:ln>
                <a:noFill/>
              </a:ln>
              <a:effectLst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p3d>
                <a:bevelT w="190500" h="381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7" name="Rectangle 6"/>
            <p:cNvSpPr/>
            <p:nvPr/>
          </p:nvSpPr>
          <p:spPr>
            <a:xfrm>
              <a:off x="7094447" y="1224453"/>
              <a:ext cx="3149132" cy="1015663"/>
            </a:xfrm>
            <a:prstGeom prst="rect">
              <a:avLst/>
            </a:prstGeom>
            <a:no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6000" b="0" cap="none" spc="0" dirty="0">
                  <a:ln w="0"/>
                  <a:solidFill>
                    <a:schemeClr val="accent4">
                      <a:lumMod val="20000"/>
                      <a:lumOff val="80000"/>
                    </a:schemeClr>
                  </a:solidFill>
                  <a:effectLst>
                    <a:reflection blurRad="6350" stA="53000" endA="300" endPos="35500" dir="5400000" sy="-90000" algn="bl" rotWithShape="0"/>
                  </a:effectLst>
                </a:rPr>
                <a:t>Objective</a:t>
              </a:r>
            </a:p>
          </p:txBody>
        </p:sp>
      </p:grpSp>
      <p:sp>
        <p:nvSpPr>
          <p:cNvPr id="12" name="10%loading"/>
          <p:cNvSpPr/>
          <p:nvPr/>
        </p:nvSpPr>
        <p:spPr>
          <a:xfrm>
            <a:off x="13190203" y="8560340"/>
            <a:ext cx="1989472" cy="12234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>
                <a:solidFill>
                  <a:schemeClr val="accent4">
                    <a:lumMod val="20000"/>
                    <a:lumOff val="80000"/>
                  </a:schemeClr>
                </a:solidFill>
                <a:latin typeface="Berlin Sans FB Demi" panose="020E0802020502020306" pitchFamily="34" charset="0"/>
              </a:rPr>
              <a:t>10%</a:t>
            </a:r>
          </a:p>
        </p:txBody>
      </p:sp>
      <p:sp>
        <p:nvSpPr>
          <p:cNvPr id="13" name="20%loading"/>
          <p:cNvSpPr/>
          <p:nvPr/>
        </p:nvSpPr>
        <p:spPr>
          <a:xfrm>
            <a:off x="13190203" y="8579795"/>
            <a:ext cx="1989472" cy="12234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>
                <a:solidFill>
                  <a:schemeClr val="accent4">
                    <a:lumMod val="20000"/>
                    <a:lumOff val="80000"/>
                  </a:schemeClr>
                </a:solidFill>
                <a:latin typeface="Berlin Sans FB Demi" panose="020E0802020502020306" pitchFamily="34" charset="0"/>
              </a:rPr>
              <a:t>20%</a:t>
            </a:r>
          </a:p>
        </p:txBody>
      </p:sp>
      <p:sp>
        <p:nvSpPr>
          <p:cNvPr id="14" name="50%loading"/>
          <p:cNvSpPr/>
          <p:nvPr/>
        </p:nvSpPr>
        <p:spPr>
          <a:xfrm>
            <a:off x="13190203" y="8521429"/>
            <a:ext cx="1989472" cy="12234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>
                <a:solidFill>
                  <a:schemeClr val="accent4">
                    <a:lumMod val="20000"/>
                    <a:lumOff val="80000"/>
                  </a:schemeClr>
                </a:solidFill>
                <a:latin typeface="Berlin Sans FB Demi" panose="020E0802020502020306" pitchFamily="34" charset="0"/>
              </a:rPr>
              <a:t>50%</a:t>
            </a:r>
          </a:p>
        </p:txBody>
      </p:sp>
      <p:sp>
        <p:nvSpPr>
          <p:cNvPr id="15" name="100%loading"/>
          <p:cNvSpPr/>
          <p:nvPr/>
        </p:nvSpPr>
        <p:spPr>
          <a:xfrm>
            <a:off x="13190203" y="8578908"/>
            <a:ext cx="1989472" cy="12234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>
                <a:solidFill>
                  <a:schemeClr val="accent4">
                    <a:lumMod val="20000"/>
                    <a:lumOff val="80000"/>
                  </a:schemeClr>
                </a:solidFill>
                <a:latin typeface="Berlin Sans FB Demi" panose="020E0802020502020306" pitchFamily="34" charset="0"/>
              </a:rPr>
              <a:t>100%</a:t>
            </a:r>
          </a:p>
        </p:txBody>
      </p:sp>
      <p:sp>
        <p:nvSpPr>
          <p:cNvPr id="11" name="start game0">
            <a:hlinkClick r:id="" action="ppaction://hlinkshowjump?jump=nextslide" highlightClick="1">
              <a:snd r:embed="rId3" name="coin.wav"/>
            </a:hlinkClick>
          </p:cNvPr>
          <p:cNvSpPr/>
          <p:nvPr/>
        </p:nvSpPr>
        <p:spPr>
          <a:xfrm>
            <a:off x="13190203" y="8541772"/>
            <a:ext cx="1989472" cy="1241991"/>
          </a:xfrm>
          <a:prstGeom prst="actionButtonForwardNext">
            <a:avLst/>
          </a:prstGeom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  <a:reflection blurRad="6350" stA="50000" endA="300" endPos="55500" dist="101600" dir="5400000" sy="-100000" algn="bl" rotWithShape="0"/>
            <a:softEdge rad="6350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Help (click here!)"/>
          <p:cNvSpPr/>
          <p:nvPr/>
        </p:nvSpPr>
        <p:spPr>
          <a:xfrm>
            <a:off x="13190203" y="6749144"/>
            <a:ext cx="1989472" cy="1524000"/>
          </a:xfrm>
          <a:prstGeom prst="wedgeRoundRectCallout">
            <a:avLst/>
          </a:prstGeom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chemeClr val="accent4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rlin Sans FB Demi" panose="020E0802020502020306" pitchFamily="34" charset="0"/>
              </a:rPr>
              <a:t>Click Here!</a:t>
            </a:r>
          </a:p>
        </p:txBody>
      </p:sp>
      <p:sp>
        <p:nvSpPr>
          <p:cNvPr id="16" name="loading text"/>
          <p:cNvSpPr/>
          <p:nvPr/>
        </p:nvSpPr>
        <p:spPr>
          <a:xfrm>
            <a:off x="13080956" y="7010400"/>
            <a:ext cx="2098719" cy="1306286"/>
          </a:xfrm>
          <a:prstGeom prst="wedgeRoundRectCallout">
            <a:avLst/>
          </a:prstGeom>
          <a:ln>
            <a:noFill/>
          </a:ln>
          <a:effectLst>
            <a:outerShdw blurRad="184150" dist="241300" dir="11520000" sx="110000" sy="110000" algn="ctr">
              <a:srgbClr val="000000">
                <a:alpha val="18000"/>
              </a:srgbClr>
            </a:outerShdw>
          </a:effectLst>
          <a:scene3d>
            <a:camera prst="perspectiveFront" fov="5100000">
              <a:rot lat="0" lon="2100000" rev="0"/>
            </a:camera>
            <a:lightRig rig="flood" dir="t">
              <a:rot lat="0" lon="0" rev="13800000"/>
            </a:lightRig>
          </a:scene3d>
          <a:sp3d extrusionH="107950" prstMaterial="plastic">
            <a:bevelT w="82550" h="63500" prst="divot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Berlin Sans FB Demi" panose="020E0802020502020306" pitchFamily="34" charset="0"/>
              </a:rPr>
              <a:t>Loading</a:t>
            </a:r>
          </a:p>
        </p:txBody>
      </p:sp>
    </p:spTree>
    <p:extLst>
      <p:ext uri="{BB962C8B-B14F-4D97-AF65-F5344CB8AC3E}">
        <p14:creationId xmlns:p14="http://schemas.microsoft.com/office/powerpoint/2010/main" val="3565337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3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000"/>
                            </p:stCondLst>
                            <p:childTnLst>
                              <p:par>
                                <p:cTn id="18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" dur="2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8" dur="2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" dur="2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" dur="250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1" grpId="0" animBg="1"/>
      <p:bldP spid="8" grpId="0" animBg="1"/>
      <p:bldP spid="8" grpId="1" animBg="1"/>
      <p:bldP spid="1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eatgroup!"/>
          <p:cNvGrpSpPr/>
          <p:nvPr/>
        </p:nvGrpSpPr>
        <p:grpSpPr>
          <a:xfrm>
            <a:off x="0" y="7731802"/>
            <a:ext cx="12454326" cy="2051961"/>
            <a:chOff x="0" y="7731802"/>
            <a:chExt cx="12454326" cy="2051961"/>
          </a:xfrm>
        </p:grpSpPr>
        <p:sp>
          <p:nvSpPr>
            <p:cNvPr id="11" name="Rounded Rectangle 10"/>
            <p:cNvSpPr/>
            <p:nvPr/>
          </p:nvSpPr>
          <p:spPr>
            <a:xfrm>
              <a:off x="0" y="7731802"/>
              <a:ext cx="12454326" cy="2051961"/>
            </a:xfrm>
            <a:prstGeom prst="roundRect">
              <a:avLst/>
            </a:prstGeom>
            <a:ln>
              <a:noFill/>
            </a:ln>
            <a:effectLst>
              <a:glow rad="228600">
                <a:schemeClr val="accent5">
                  <a:satMod val="175000"/>
                  <a:alpha val="40000"/>
                </a:schemeClr>
              </a:glow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 prst="slop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800" b="1" dirty="0">
                  <a:solidFill>
                    <a:schemeClr val="accent4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erlin Sans FB Demi" panose="020E0802020502020306" pitchFamily="34" charset="0"/>
                </a:rPr>
                <a:t>Great !</a:t>
              </a: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267290" y="7824068"/>
              <a:ext cx="1913194" cy="1867424"/>
            </a:xfrm>
            <a:prstGeom prst="rect">
              <a:avLst/>
            </a:prstGeom>
          </p:spPr>
        </p:pic>
        <p:pic>
          <p:nvPicPr>
            <p:cNvPr id="137" name="Picture 13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623" y="7802071"/>
              <a:ext cx="1913194" cy="1867424"/>
            </a:xfrm>
            <a:prstGeom prst="rect">
              <a:avLst/>
            </a:prstGeom>
          </p:spPr>
        </p:pic>
      </p:grpSp>
      <p:grpSp>
        <p:nvGrpSpPr>
          <p:cNvPr id="44" name="oops!"/>
          <p:cNvGrpSpPr/>
          <p:nvPr/>
        </p:nvGrpSpPr>
        <p:grpSpPr>
          <a:xfrm>
            <a:off x="-64589" y="7731800"/>
            <a:ext cx="12454326" cy="2051961"/>
            <a:chOff x="-17462" y="7731802"/>
            <a:chExt cx="12454326" cy="2051961"/>
          </a:xfrm>
        </p:grpSpPr>
        <p:sp>
          <p:nvSpPr>
            <p:cNvPr id="214" name="Rounded Rectangle 213"/>
            <p:cNvSpPr/>
            <p:nvPr/>
          </p:nvSpPr>
          <p:spPr>
            <a:xfrm>
              <a:off x="-17462" y="7731802"/>
              <a:ext cx="12454326" cy="2051961"/>
            </a:xfrm>
            <a:prstGeom prst="roundRect">
              <a:avLst/>
            </a:prstGeom>
            <a:ln>
              <a:noFill/>
            </a:ln>
            <a:effectLst>
              <a:glow rad="228600">
                <a:schemeClr val="accent5">
                  <a:satMod val="175000"/>
                  <a:alpha val="40000"/>
                </a:schemeClr>
              </a:glow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 prst="slop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8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erlin Sans FB Demi" panose="020E0802020502020306" pitchFamily="34" charset="0"/>
                </a:rPr>
                <a:t>Oops!</a:t>
              </a:r>
            </a:p>
          </p:txBody>
        </p:sp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14417" y="7988379"/>
              <a:ext cx="1580773" cy="1538806"/>
            </a:xfrm>
            <a:prstGeom prst="rect">
              <a:avLst/>
            </a:prstGeom>
          </p:spPr>
        </p:pic>
        <p:pic>
          <p:nvPicPr>
            <p:cNvPr id="136" name="Picture 13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3093" y="8032541"/>
              <a:ext cx="1580773" cy="1538806"/>
            </a:xfrm>
            <a:prstGeom prst="rect">
              <a:avLst/>
            </a:prstGeom>
          </p:spPr>
        </p:pic>
      </p:grpSp>
      <p:sp>
        <p:nvSpPr>
          <p:cNvPr id="92" name="1min"/>
          <p:cNvSpPr/>
          <p:nvPr/>
        </p:nvSpPr>
        <p:spPr>
          <a:xfrm>
            <a:off x="12386303" y="201116"/>
            <a:ext cx="2793371" cy="3237676"/>
          </a:xfrm>
          <a:prstGeom prst="roundRect">
            <a:avLst>
              <a:gd name="adj" fmla="val 23667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rgbClr val="FF0000"/>
                </a:solidFill>
                <a:latin typeface="Modern No. 20" panose="02070704070505020303" pitchFamily="18" charset="0"/>
              </a:rPr>
              <a:t>01</a:t>
            </a:r>
          </a:p>
          <a:p>
            <a:pPr algn="ctr"/>
            <a:r>
              <a:rPr lang="en-US" sz="3600" b="1" dirty="0">
                <a:solidFill>
                  <a:srgbClr val="FF0000"/>
                </a:solidFill>
                <a:latin typeface="Modern No. 20" panose="02070704070505020303" pitchFamily="18" charset="0"/>
              </a:rPr>
              <a:t>Minutes</a:t>
            </a:r>
          </a:p>
          <a:p>
            <a:pPr algn="ctr"/>
            <a:r>
              <a:rPr lang="en-US" sz="3600" b="1" dirty="0">
                <a:solidFill>
                  <a:srgbClr val="FF0000"/>
                </a:solidFill>
                <a:latin typeface="Modern No. 20" panose="02070704070505020303" pitchFamily="18" charset="0"/>
              </a:rPr>
              <a:t>Remaining</a:t>
            </a:r>
            <a:endParaRPr lang="en-US" sz="4400" b="1" dirty="0">
              <a:solidFill>
                <a:srgbClr val="FF0000"/>
              </a:solidFill>
              <a:latin typeface="Modern No. 20" panose="02070704070505020303" pitchFamily="18" charset="0"/>
            </a:endParaRPr>
          </a:p>
        </p:txBody>
      </p:sp>
      <p:sp>
        <p:nvSpPr>
          <p:cNvPr id="93" name="2min"/>
          <p:cNvSpPr/>
          <p:nvPr/>
        </p:nvSpPr>
        <p:spPr>
          <a:xfrm>
            <a:off x="12386302" y="193669"/>
            <a:ext cx="2793371" cy="3237678"/>
          </a:xfrm>
          <a:prstGeom prst="roundRect">
            <a:avLst>
              <a:gd name="adj" fmla="val 23667"/>
            </a:avLst>
          </a:prstGeom>
          <a:solidFill>
            <a:schemeClr val="tx1">
              <a:lumMod val="95000"/>
              <a:lumOff val="5000"/>
            </a:schemeClr>
          </a:solidFill>
          <a:ln>
            <a:solidFill>
              <a:schemeClr val="accent6"/>
            </a:solidFill>
          </a:ln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solidFill>
                  <a:srgbClr val="FF0000"/>
                </a:solidFill>
                <a:latin typeface="Modern No. 20" panose="02070704070505020303" pitchFamily="18" charset="0"/>
              </a:rPr>
              <a:t>02</a:t>
            </a:r>
          </a:p>
          <a:p>
            <a:pPr algn="ctr"/>
            <a:r>
              <a:rPr lang="en-US" sz="3600" b="1" dirty="0">
                <a:solidFill>
                  <a:srgbClr val="FF0000"/>
                </a:solidFill>
                <a:latin typeface="Modern No. 20" panose="02070704070505020303" pitchFamily="18" charset="0"/>
              </a:rPr>
              <a:t>Minutes</a:t>
            </a:r>
          </a:p>
          <a:p>
            <a:pPr algn="ctr"/>
            <a:r>
              <a:rPr lang="en-US" sz="3600" b="1" dirty="0">
                <a:solidFill>
                  <a:srgbClr val="FF0000"/>
                </a:solidFill>
                <a:latin typeface="Modern No. 20" panose="02070704070505020303" pitchFamily="18" charset="0"/>
              </a:rPr>
              <a:t>Remaining</a:t>
            </a:r>
            <a:endParaRPr lang="en-US" sz="4400" b="1" dirty="0">
              <a:solidFill>
                <a:srgbClr val="FF0000"/>
              </a:solidFill>
              <a:latin typeface="Modern No. 20" panose="02070704070505020303" pitchFamily="18" charset="0"/>
            </a:endParaRPr>
          </a:p>
        </p:txBody>
      </p:sp>
      <p:grpSp>
        <p:nvGrpSpPr>
          <p:cNvPr id="97" name="Wind"/>
          <p:cNvGrpSpPr/>
          <p:nvPr/>
        </p:nvGrpSpPr>
        <p:grpSpPr>
          <a:xfrm>
            <a:off x="0" y="2282252"/>
            <a:ext cx="3157930" cy="1598327"/>
            <a:chOff x="0" y="2233534"/>
            <a:chExt cx="3157930" cy="1598327"/>
          </a:xfrm>
        </p:grpSpPr>
        <p:sp>
          <p:nvSpPr>
            <p:cNvPr id="98" name="Rounded Rectangle 97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99" name="TextBox 98"/>
            <p:cNvSpPr txBox="1"/>
            <p:nvPr/>
          </p:nvSpPr>
          <p:spPr>
            <a:xfrm>
              <a:off x="699542" y="2385311"/>
              <a:ext cx="245838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Wrong!</a:t>
              </a:r>
            </a:p>
            <a:p>
              <a:endParaRPr lang="en-US" sz="44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100" name="ECho"/>
          <p:cNvGrpSpPr/>
          <p:nvPr/>
        </p:nvGrpSpPr>
        <p:grpSpPr>
          <a:xfrm>
            <a:off x="0" y="2282251"/>
            <a:ext cx="3048000" cy="1291027"/>
            <a:chOff x="0" y="2233534"/>
            <a:chExt cx="3048000" cy="1291027"/>
          </a:xfrm>
        </p:grpSpPr>
        <p:sp>
          <p:nvSpPr>
            <p:cNvPr id="101" name="Rounded Rectangle 100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699542" y="2385788"/>
              <a:ext cx="2348458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Correct!</a:t>
              </a:r>
            </a:p>
            <a:p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103" name="Echo">
            <a:hlinkClick r:id="" action="ppaction://noaction">
              <a:snd r:embed="rId4" name="applause.wav"/>
            </a:hlinkClick>
          </p:cNvPr>
          <p:cNvSpPr/>
          <p:nvPr/>
        </p:nvSpPr>
        <p:spPr>
          <a:xfrm>
            <a:off x="0" y="1514008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/>
              <a:t>None</a:t>
            </a:r>
          </a:p>
        </p:txBody>
      </p:sp>
      <p:sp>
        <p:nvSpPr>
          <p:cNvPr id="104" name="Wind">
            <a:hlinkClick r:id="" action="ppaction://noaction">
              <a:snd r:embed="rId5" name="REC_0000004.wav"/>
            </a:hlinkClick>
          </p:cNvPr>
          <p:cNvSpPr/>
          <p:nvPr/>
        </p:nvSpPr>
        <p:spPr>
          <a:xfrm>
            <a:off x="1583960" y="1538366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/>
              <a:t>One</a:t>
            </a:r>
          </a:p>
        </p:txBody>
      </p:sp>
      <p:sp>
        <p:nvSpPr>
          <p:cNvPr id="105" name="Q1for1"/>
          <p:cNvSpPr/>
          <p:nvPr/>
        </p:nvSpPr>
        <p:spPr>
          <a:xfrm>
            <a:off x="0" y="24358"/>
            <a:ext cx="3048000" cy="1418444"/>
          </a:xfrm>
          <a:prstGeom prst="roundRect">
            <a:avLst>
              <a:gd name="adj" fmla="val 201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/>
              <a:t>How many bones do shark have in their bodies?</a:t>
            </a:r>
          </a:p>
        </p:txBody>
      </p:sp>
      <p:sp>
        <p:nvSpPr>
          <p:cNvPr id="106" name="1">
            <a:hlinkClick r:id="" action="ppaction://noaction">
              <a:snd r:embed="rId6" name="chimes.wav"/>
            </a:hlinkClick>
          </p:cNvPr>
          <p:cNvSpPr/>
          <p:nvPr/>
        </p:nvSpPr>
        <p:spPr>
          <a:xfrm>
            <a:off x="0" y="48716"/>
            <a:ext cx="3048000" cy="3429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600" b="1" dirty="0">
                <a:solidFill>
                  <a:srgbClr val="FF0000"/>
                </a:solidFill>
                <a:latin typeface="Bodoni MT Black" panose="02070A03080606020203" pitchFamily="18" charset="0"/>
              </a:rPr>
              <a:t>1</a:t>
            </a:r>
          </a:p>
        </p:txBody>
      </p:sp>
      <p:grpSp>
        <p:nvGrpSpPr>
          <p:cNvPr id="107" name="Stones"/>
          <p:cNvGrpSpPr/>
          <p:nvPr/>
        </p:nvGrpSpPr>
        <p:grpSpPr>
          <a:xfrm>
            <a:off x="3048000" y="2257894"/>
            <a:ext cx="3157930" cy="1598327"/>
            <a:chOff x="0" y="2233534"/>
            <a:chExt cx="3157930" cy="1598327"/>
          </a:xfrm>
        </p:grpSpPr>
        <p:sp>
          <p:nvSpPr>
            <p:cNvPr id="108" name="Rounded Rectangle 107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699542" y="2385311"/>
              <a:ext cx="245838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Wrong!</a:t>
              </a:r>
            </a:p>
            <a:p>
              <a:endParaRPr lang="en-US" sz="44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110" name="Coal"/>
          <p:cNvGrpSpPr/>
          <p:nvPr/>
        </p:nvGrpSpPr>
        <p:grpSpPr>
          <a:xfrm>
            <a:off x="3048000" y="2257894"/>
            <a:ext cx="3048000" cy="1291027"/>
            <a:chOff x="0" y="2233534"/>
            <a:chExt cx="3048000" cy="1291027"/>
          </a:xfrm>
        </p:grpSpPr>
        <p:sp>
          <p:nvSpPr>
            <p:cNvPr id="111" name="Rounded Rectangle 110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699542" y="2385788"/>
              <a:ext cx="2348458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Correct!</a:t>
              </a:r>
            </a:p>
            <a:p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113" name="stone1">
            <a:hlinkClick r:id="" action="ppaction://noaction">
              <a:snd r:embed="rId5" name="REC_0000004.wav"/>
            </a:hlinkClick>
          </p:cNvPr>
          <p:cNvSpPr/>
          <p:nvPr/>
        </p:nvSpPr>
        <p:spPr>
          <a:xfrm>
            <a:off x="3167920" y="1514008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SofiaPro"/>
              </a:rPr>
              <a:t>Play Loudly</a:t>
            </a:r>
          </a:p>
        </p:txBody>
      </p:sp>
      <p:sp>
        <p:nvSpPr>
          <p:cNvPr id="114" name="coal1">
            <a:hlinkClick r:id="" action="ppaction://noaction">
              <a:snd r:embed="rId4" name="applause.wav"/>
            </a:hlinkClick>
          </p:cNvPr>
          <p:cNvSpPr/>
          <p:nvPr/>
        </p:nvSpPr>
        <p:spPr>
          <a:xfrm>
            <a:off x="4631959" y="1514008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SofiaPro"/>
              </a:rPr>
              <a:t>Play Softly</a:t>
            </a:r>
          </a:p>
        </p:txBody>
      </p:sp>
      <p:sp>
        <p:nvSpPr>
          <p:cNvPr id="115" name="Q2for2"/>
          <p:cNvSpPr/>
          <p:nvPr/>
        </p:nvSpPr>
        <p:spPr>
          <a:xfrm>
            <a:off x="3047999" y="0"/>
            <a:ext cx="3048000" cy="1418444"/>
          </a:xfrm>
          <a:prstGeom prst="roundRect">
            <a:avLst>
              <a:gd name="adj" fmla="val 201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SofiaPro"/>
              </a:rPr>
              <a:t>What does the term “piano” mean? </a:t>
            </a:r>
          </a:p>
        </p:txBody>
      </p:sp>
      <p:sp>
        <p:nvSpPr>
          <p:cNvPr id="116" name="2">
            <a:hlinkClick r:id="" action="ppaction://noaction">
              <a:snd r:embed="rId6" name="chimes.wav"/>
            </a:hlinkClick>
          </p:cNvPr>
          <p:cNvSpPr/>
          <p:nvPr/>
        </p:nvSpPr>
        <p:spPr>
          <a:xfrm>
            <a:off x="3047999" y="24358"/>
            <a:ext cx="3048000" cy="3429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600" b="1" dirty="0">
                <a:solidFill>
                  <a:srgbClr val="FF0000"/>
                </a:solidFill>
                <a:latin typeface="Bodoni MT Black" panose="02070A03080606020203" pitchFamily="18" charset="0"/>
              </a:rPr>
              <a:t>2</a:t>
            </a:r>
          </a:p>
        </p:txBody>
      </p:sp>
      <p:grpSp>
        <p:nvGrpSpPr>
          <p:cNvPr id="117" name="Stones"/>
          <p:cNvGrpSpPr/>
          <p:nvPr/>
        </p:nvGrpSpPr>
        <p:grpSpPr>
          <a:xfrm>
            <a:off x="6095999" y="2282252"/>
            <a:ext cx="3157930" cy="1598327"/>
            <a:chOff x="0" y="2233534"/>
            <a:chExt cx="3157930" cy="1598327"/>
          </a:xfrm>
        </p:grpSpPr>
        <p:sp>
          <p:nvSpPr>
            <p:cNvPr id="118" name="Rounded Rectangle 117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699542" y="2385311"/>
              <a:ext cx="245838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Wrong!</a:t>
              </a:r>
            </a:p>
            <a:p>
              <a:endParaRPr lang="en-US" sz="44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125" name="Coal"/>
          <p:cNvGrpSpPr/>
          <p:nvPr/>
        </p:nvGrpSpPr>
        <p:grpSpPr>
          <a:xfrm>
            <a:off x="6095999" y="2282252"/>
            <a:ext cx="3048000" cy="1291027"/>
            <a:chOff x="0" y="2233534"/>
            <a:chExt cx="3048000" cy="1291027"/>
          </a:xfrm>
        </p:grpSpPr>
        <p:sp>
          <p:nvSpPr>
            <p:cNvPr id="126" name="Rounded Rectangle 125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127" name="TextBox 126"/>
            <p:cNvSpPr txBox="1"/>
            <p:nvPr/>
          </p:nvSpPr>
          <p:spPr>
            <a:xfrm>
              <a:off x="699542" y="2385788"/>
              <a:ext cx="2348458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Correct!</a:t>
              </a:r>
            </a:p>
            <a:p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128" name="Candle1">
            <a:hlinkClick r:id="" action="ppaction://noaction">
              <a:snd r:embed="rId5" name="REC_0000004.wav"/>
            </a:hlinkClick>
          </p:cNvPr>
          <p:cNvSpPr/>
          <p:nvPr/>
        </p:nvSpPr>
        <p:spPr>
          <a:xfrm>
            <a:off x="6293652" y="1499955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ofiaPro"/>
              </a:rPr>
              <a:t>Uranus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29" name="Fire1">
            <a:hlinkClick r:id="" action="ppaction://noaction">
              <a:snd r:embed="rId4" name="applause.wav"/>
            </a:hlinkClick>
          </p:cNvPr>
          <p:cNvSpPr/>
          <p:nvPr/>
        </p:nvSpPr>
        <p:spPr>
          <a:xfrm>
            <a:off x="7679958" y="1500266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SofiaPro"/>
              </a:rPr>
              <a:t>Jupiter</a:t>
            </a:r>
          </a:p>
        </p:txBody>
      </p:sp>
      <p:sp>
        <p:nvSpPr>
          <p:cNvPr id="130" name="Q3for3"/>
          <p:cNvSpPr/>
          <p:nvPr/>
        </p:nvSpPr>
        <p:spPr>
          <a:xfrm>
            <a:off x="6095998" y="24358"/>
            <a:ext cx="3048000" cy="1418444"/>
          </a:xfrm>
          <a:prstGeom prst="roundRect">
            <a:avLst>
              <a:gd name="adj" fmla="val 201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chemeClr val="bg1"/>
                </a:solidFill>
                <a:latin typeface="SofiaPro"/>
              </a:rPr>
              <a:t>Which planet has the most gravity?</a:t>
            </a:r>
          </a:p>
          <a:p>
            <a:pPr lvl="0"/>
            <a:r>
              <a:rPr lang="en-IN" dirty="0">
                <a:solidFill>
                  <a:schemeClr val="bg1"/>
                </a:solidFill>
                <a:latin typeface="Georgia" panose="02040502050405020303" pitchFamily="18" charset="0"/>
              </a:rPr>
              <a:t> </a:t>
            </a:r>
          </a:p>
        </p:txBody>
      </p:sp>
      <p:sp>
        <p:nvSpPr>
          <p:cNvPr id="131" name="3">
            <a:hlinkClick r:id="" action="ppaction://noaction">
              <a:snd r:embed="rId6" name="chimes.wav"/>
            </a:hlinkClick>
          </p:cNvPr>
          <p:cNvSpPr/>
          <p:nvPr/>
        </p:nvSpPr>
        <p:spPr>
          <a:xfrm>
            <a:off x="6095998" y="48716"/>
            <a:ext cx="3048000" cy="3429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600" b="1" dirty="0">
                <a:solidFill>
                  <a:srgbClr val="FF0000"/>
                </a:solidFill>
                <a:latin typeface="Bodoni MT Black" panose="02070A03080606020203" pitchFamily="18" charset="0"/>
              </a:rPr>
              <a:t>3</a:t>
            </a:r>
          </a:p>
        </p:txBody>
      </p:sp>
      <p:grpSp>
        <p:nvGrpSpPr>
          <p:cNvPr id="132" name="Fire"/>
          <p:cNvGrpSpPr/>
          <p:nvPr/>
        </p:nvGrpSpPr>
        <p:grpSpPr>
          <a:xfrm>
            <a:off x="9143998" y="2257894"/>
            <a:ext cx="3157930" cy="1598327"/>
            <a:chOff x="0" y="2233534"/>
            <a:chExt cx="3157930" cy="1598327"/>
          </a:xfrm>
        </p:grpSpPr>
        <p:sp>
          <p:nvSpPr>
            <p:cNvPr id="133" name="Rounded Rectangle 132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699542" y="2385311"/>
              <a:ext cx="245838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Wrong!</a:t>
              </a:r>
            </a:p>
            <a:p>
              <a:endParaRPr lang="en-US" sz="44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135" name="Candle"/>
          <p:cNvGrpSpPr/>
          <p:nvPr/>
        </p:nvGrpSpPr>
        <p:grpSpPr>
          <a:xfrm>
            <a:off x="9143998" y="2257894"/>
            <a:ext cx="3048000" cy="1291027"/>
            <a:chOff x="0" y="2233534"/>
            <a:chExt cx="3048000" cy="1291027"/>
          </a:xfrm>
        </p:grpSpPr>
        <p:sp>
          <p:nvSpPr>
            <p:cNvPr id="212" name="Rounded Rectangle 211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213" name="TextBox 212"/>
            <p:cNvSpPr txBox="1"/>
            <p:nvPr/>
          </p:nvSpPr>
          <p:spPr>
            <a:xfrm>
              <a:off x="699542" y="2385788"/>
              <a:ext cx="2348458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Correct!</a:t>
              </a:r>
            </a:p>
            <a:p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5" name="Fire2">
            <a:hlinkClick r:id="" action="ppaction://noaction">
              <a:snd r:embed="rId5" name="REC_0000004.wav"/>
            </a:hlinkClick>
          </p:cNvPr>
          <p:cNvSpPr/>
          <p:nvPr/>
        </p:nvSpPr>
        <p:spPr>
          <a:xfrm>
            <a:off x="9263918" y="1514008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/>
              <a:t>Hotmail</a:t>
            </a:r>
          </a:p>
        </p:txBody>
      </p:sp>
      <p:sp>
        <p:nvSpPr>
          <p:cNvPr id="216" name="Candlecr">
            <a:hlinkClick r:id="" action="ppaction://noaction">
              <a:snd r:embed="rId4" name="applause.wav"/>
            </a:hlinkClick>
          </p:cNvPr>
          <p:cNvSpPr/>
          <p:nvPr/>
        </p:nvSpPr>
        <p:spPr>
          <a:xfrm>
            <a:off x="10727957" y="1514008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/>
              <a:t>Outlook</a:t>
            </a:r>
          </a:p>
        </p:txBody>
      </p:sp>
      <p:sp>
        <p:nvSpPr>
          <p:cNvPr id="217" name="Q4for4"/>
          <p:cNvSpPr/>
          <p:nvPr/>
        </p:nvSpPr>
        <p:spPr>
          <a:xfrm>
            <a:off x="9143997" y="0"/>
            <a:ext cx="3048000" cy="1418444"/>
          </a:xfrm>
          <a:prstGeom prst="roundRect">
            <a:avLst>
              <a:gd name="adj" fmla="val 201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sz="1600" dirty="0"/>
              <a:t>Which email service is owned by Microsoft?</a:t>
            </a:r>
            <a:endParaRPr lang="en-IN" sz="16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218" name="4">
            <a:hlinkClick r:id="" action="ppaction://noaction">
              <a:snd r:embed="rId6" name="chimes.wav"/>
            </a:hlinkClick>
          </p:cNvPr>
          <p:cNvSpPr/>
          <p:nvPr/>
        </p:nvSpPr>
        <p:spPr>
          <a:xfrm>
            <a:off x="9143997" y="24358"/>
            <a:ext cx="3048000" cy="3429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600" b="1" dirty="0">
                <a:solidFill>
                  <a:srgbClr val="FF0000"/>
                </a:solidFill>
                <a:latin typeface="Bodoni MT Black" panose="02070A03080606020203" pitchFamily="18" charset="0"/>
              </a:rPr>
              <a:t>4</a:t>
            </a:r>
          </a:p>
        </p:txBody>
      </p:sp>
      <p:grpSp>
        <p:nvGrpSpPr>
          <p:cNvPr id="219" name="blackboard"/>
          <p:cNvGrpSpPr/>
          <p:nvPr/>
        </p:nvGrpSpPr>
        <p:grpSpPr>
          <a:xfrm>
            <a:off x="0" y="5919866"/>
            <a:ext cx="3157930" cy="1598327"/>
            <a:chOff x="0" y="2233534"/>
            <a:chExt cx="3157930" cy="1598327"/>
          </a:xfrm>
        </p:grpSpPr>
        <p:sp>
          <p:nvSpPr>
            <p:cNvPr id="220" name="Rounded Rectangle 219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221" name="TextBox 220"/>
            <p:cNvSpPr txBox="1"/>
            <p:nvPr/>
          </p:nvSpPr>
          <p:spPr>
            <a:xfrm>
              <a:off x="699542" y="2385311"/>
              <a:ext cx="245838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Wrong!</a:t>
              </a:r>
            </a:p>
            <a:p>
              <a:endParaRPr lang="en-US" sz="44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222" name="Whiteboard"/>
          <p:cNvGrpSpPr/>
          <p:nvPr/>
        </p:nvGrpSpPr>
        <p:grpSpPr>
          <a:xfrm>
            <a:off x="0" y="5919865"/>
            <a:ext cx="3048000" cy="1291027"/>
            <a:chOff x="0" y="2233534"/>
            <a:chExt cx="3048000" cy="1291027"/>
          </a:xfrm>
        </p:grpSpPr>
        <p:sp>
          <p:nvSpPr>
            <p:cNvPr id="223" name="Rounded Rectangle 222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224" name="TextBox 223"/>
            <p:cNvSpPr txBox="1"/>
            <p:nvPr/>
          </p:nvSpPr>
          <p:spPr>
            <a:xfrm>
              <a:off x="699542" y="2385788"/>
              <a:ext cx="2348458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Correct!</a:t>
              </a:r>
            </a:p>
            <a:p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225" name="Blackboard1">
            <a:hlinkClick r:id="" action="ppaction://noaction">
              <a:snd r:embed="rId4" name="applause.wav"/>
            </a:hlinkClick>
          </p:cNvPr>
          <p:cNvSpPr/>
          <p:nvPr/>
        </p:nvSpPr>
        <p:spPr>
          <a:xfrm>
            <a:off x="119922" y="5175980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/>
              <a:t>Kidneywood</a:t>
            </a:r>
          </a:p>
        </p:txBody>
      </p:sp>
      <p:sp>
        <p:nvSpPr>
          <p:cNvPr id="226" name="Whiteboard1">
            <a:hlinkClick r:id="" action="ppaction://noaction">
              <a:snd r:embed="rId5" name="REC_0000004.wav"/>
            </a:hlinkClick>
          </p:cNvPr>
          <p:cNvSpPr/>
          <p:nvPr/>
        </p:nvSpPr>
        <p:spPr>
          <a:xfrm>
            <a:off x="1583960" y="5175980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/>
              <a:t>Stomach</a:t>
            </a:r>
          </a:p>
        </p:txBody>
      </p:sp>
      <p:sp>
        <p:nvSpPr>
          <p:cNvPr id="228" name="Q6for6"/>
          <p:cNvSpPr/>
          <p:nvPr/>
        </p:nvSpPr>
        <p:spPr>
          <a:xfrm>
            <a:off x="37157" y="3661972"/>
            <a:ext cx="3048000" cy="1418444"/>
          </a:xfrm>
          <a:prstGeom prst="roundRect">
            <a:avLst>
              <a:gd name="adj" fmla="val 201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Worldwide, which is the most commonly transplanted organ from living donors?</a:t>
            </a:r>
            <a:endParaRPr lang="en-IN" sz="20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229" name="5">
            <a:hlinkClick r:id="" action="ppaction://noaction">
              <a:snd r:embed="rId6" name="chimes.wav"/>
            </a:hlinkClick>
          </p:cNvPr>
          <p:cNvSpPr/>
          <p:nvPr/>
        </p:nvSpPr>
        <p:spPr>
          <a:xfrm>
            <a:off x="0" y="3686330"/>
            <a:ext cx="3048000" cy="3429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600" b="1" dirty="0">
                <a:solidFill>
                  <a:srgbClr val="FF0000"/>
                </a:solidFill>
                <a:latin typeface="Bodoni MT Black" panose="02070A03080606020203" pitchFamily="18" charset="0"/>
              </a:rPr>
              <a:t>5</a:t>
            </a:r>
          </a:p>
        </p:txBody>
      </p:sp>
      <p:grpSp>
        <p:nvGrpSpPr>
          <p:cNvPr id="230" name="Breathe"/>
          <p:cNvGrpSpPr/>
          <p:nvPr/>
        </p:nvGrpSpPr>
        <p:grpSpPr>
          <a:xfrm>
            <a:off x="3048000" y="5934234"/>
            <a:ext cx="3157930" cy="1598327"/>
            <a:chOff x="0" y="2233534"/>
            <a:chExt cx="3157930" cy="1598327"/>
          </a:xfrm>
        </p:grpSpPr>
        <p:sp>
          <p:nvSpPr>
            <p:cNvPr id="231" name="Rounded Rectangle 230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232" name="TextBox 231"/>
            <p:cNvSpPr txBox="1"/>
            <p:nvPr/>
          </p:nvSpPr>
          <p:spPr>
            <a:xfrm>
              <a:off x="699542" y="2385311"/>
              <a:ext cx="245838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Wrong!</a:t>
              </a:r>
            </a:p>
            <a:p>
              <a:endParaRPr lang="en-US" sz="44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233" name="Air"/>
          <p:cNvGrpSpPr/>
          <p:nvPr/>
        </p:nvGrpSpPr>
        <p:grpSpPr>
          <a:xfrm>
            <a:off x="3048000" y="5934233"/>
            <a:ext cx="3048000" cy="1291027"/>
            <a:chOff x="0" y="2233534"/>
            <a:chExt cx="3048000" cy="1291027"/>
          </a:xfrm>
        </p:grpSpPr>
        <p:sp>
          <p:nvSpPr>
            <p:cNvPr id="234" name="Rounded Rectangle 233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235" name="TextBox 234"/>
            <p:cNvSpPr txBox="1"/>
            <p:nvPr/>
          </p:nvSpPr>
          <p:spPr>
            <a:xfrm>
              <a:off x="699542" y="2385788"/>
              <a:ext cx="2348458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Correct!</a:t>
              </a:r>
            </a:p>
            <a:p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236" name="Air1">
            <a:hlinkClick r:id="" action="ppaction://noaction">
              <a:snd r:embed="rId5" name="REC_0000004.wav"/>
            </a:hlinkClick>
          </p:cNvPr>
          <p:cNvSpPr/>
          <p:nvPr/>
        </p:nvSpPr>
        <p:spPr>
          <a:xfrm>
            <a:off x="3167922" y="5190348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Dominica</a:t>
            </a:r>
            <a:endParaRPr lang="en-US" sz="2400" dirty="0"/>
          </a:p>
        </p:txBody>
      </p:sp>
      <p:sp>
        <p:nvSpPr>
          <p:cNvPr id="237" name="Breathe1">
            <a:hlinkClick r:id="" action="ppaction://noaction">
              <a:snd r:embed="rId4" name="applause.wav"/>
            </a:hlinkClick>
          </p:cNvPr>
          <p:cNvSpPr/>
          <p:nvPr/>
        </p:nvSpPr>
        <p:spPr>
          <a:xfrm>
            <a:off x="4631960" y="5190348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>
                <a:latin typeface="Georgia" panose="02040502050405020303" pitchFamily="18" charset="0"/>
              </a:rPr>
              <a:t>Mexico</a:t>
            </a:r>
          </a:p>
        </p:txBody>
      </p:sp>
      <p:sp>
        <p:nvSpPr>
          <p:cNvPr id="238" name="Q6for6"/>
          <p:cNvSpPr/>
          <p:nvPr/>
        </p:nvSpPr>
        <p:spPr>
          <a:xfrm>
            <a:off x="3048000" y="3676340"/>
            <a:ext cx="3048000" cy="1418444"/>
          </a:xfrm>
          <a:prstGeom prst="roundRect">
            <a:avLst>
              <a:gd name="adj" fmla="val 201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Which country’s flag features an eagle eating a snake?</a:t>
            </a:r>
            <a:endParaRPr lang="en-IN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239" name="6">
            <a:hlinkClick r:id="" action="ppaction://noaction">
              <a:snd r:embed="rId6" name="chimes.wav"/>
            </a:hlinkClick>
          </p:cNvPr>
          <p:cNvSpPr/>
          <p:nvPr/>
        </p:nvSpPr>
        <p:spPr>
          <a:xfrm>
            <a:off x="3048000" y="3700698"/>
            <a:ext cx="3048000" cy="3429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600" b="1" dirty="0">
                <a:solidFill>
                  <a:srgbClr val="FF0000"/>
                </a:solidFill>
                <a:latin typeface="Bodoni MT Black" panose="02070A03080606020203" pitchFamily="18" charset="0"/>
              </a:rPr>
              <a:t>6</a:t>
            </a:r>
          </a:p>
        </p:txBody>
      </p:sp>
      <p:grpSp>
        <p:nvGrpSpPr>
          <p:cNvPr id="240" name="Breathe"/>
          <p:cNvGrpSpPr/>
          <p:nvPr/>
        </p:nvGrpSpPr>
        <p:grpSpPr>
          <a:xfrm>
            <a:off x="6095997" y="5958279"/>
            <a:ext cx="3157930" cy="1598327"/>
            <a:chOff x="0" y="2233534"/>
            <a:chExt cx="3157930" cy="1598327"/>
          </a:xfrm>
        </p:grpSpPr>
        <p:sp>
          <p:nvSpPr>
            <p:cNvPr id="241" name="Rounded Rectangle 240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242" name="TextBox 241"/>
            <p:cNvSpPr txBox="1"/>
            <p:nvPr/>
          </p:nvSpPr>
          <p:spPr>
            <a:xfrm>
              <a:off x="699542" y="2385311"/>
              <a:ext cx="245838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Wrong!</a:t>
              </a:r>
            </a:p>
            <a:p>
              <a:endParaRPr lang="en-US" sz="44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243" name="Air"/>
          <p:cNvGrpSpPr/>
          <p:nvPr/>
        </p:nvGrpSpPr>
        <p:grpSpPr>
          <a:xfrm>
            <a:off x="6095997" y="5958278"/>
            <a:ext cx="3048000" cy="1291027"/>
            <a:chOff x="0" y="2233534"/>
            <a:chExt cx="3048000" cy="1291027"/>
          </a:xfrm>
        </p:grpSpPr>
        <p:sp>
          <p:nvSpPr>
            <p:cNvPr id="244" name="Rounded Rectangle 243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245" name="TextBox 244"/>
            <p:cNvSpPr txBox="1"/>
            <p:nvPr/>
          </p:nvSpPr>
          <p:spPr>
            <a:xfrm>
              <a:off x="699542" y="2385788"/>
              <a:ext cx="2348458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Correct!</a:t>
              </a:r>
            </a:p>
            <a:p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246" name="onion1">
            <a:hlinkClick r:id="" action="ppaction://noaction">
              <a:snd r:embed="rId5" name="REC_0000004.wav"/>
            </a:hlinkClick>
          </p:cNvPr>
          <p:cNvSpPr/>
          <p:nvPr/>
        </p:nvSpPr>
        <p:spPr>
          <a:xfrm>
            <a:off x="6215919" y="5214393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000" dirty="0"/>
              <a:t>Aristotle</a:t>
            </a:r>
          </a:p>
        </p:txBody>
      </p:sp>
      <p:sp>
        <p:nvSpPr>
          <p:cNvPr id="247" name="traffic1">
            <a:hlinkClick r:id="rId7" action="ppaction://hlinksldjump">
              <a:snd r:embed="rId4" name="applause.wav"/>
            </a:hlinkClick>
          </p:cNvPr>
          <p:cNvSpPr/>
          <p:nvPr/>
        </p:nvSpPr>
        <p:spPr>
          <a:xfrm>
            <a:off x="7679957" y="5214393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Copernicus</a:t>
            </a:r>
            <a:endParaRPr lang="en-US" sz="2000" dirty="0"/>
          </a:p>
        </p:txBody>
      </p:sp>
      <p:sp>
        <p:nvSpPr>
          <p:cNvPr id="248" name="Q7for7"/>
          <p:cNvSpPr/>
          <p:nvPr/>
        </p:nvSpPr>
        <p:spPr>
          <a:xfrm>
            <a:off x="6095997" y="3700385"/>
            <a:ext cx="3048000" cy="1418444"/>
          </a:xfrm>
          <a:prstGeom prst="roundRect">
            <a:avLst>
              <a:gd name="adj" fmla="val 201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sz="1600" dirty="0"/>
              <a:t>What scientist challenged church dogma but was nevertheless buried in a Catholic cathedral in Formwork, Poland?</a:t>
            </a:r>
            <a:endParaRPr lang="en-IN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249" name="7">
            <a:hlinkClick r:id="" action="ppaction://noaction">
              <a:snd r:embed="rId6" name="chimes.wav"/>
            </a:hlinkClick>
          </p:cNvPr>
          <p:cNvSpPr/>
          <p:nvPr/>
        </p:nvSpPr>
        <p:spPr>
          <a:xfrm>
            <a:off x="6095997" y="3724743"/>
            <a:ext cx="3048000" cy="3429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600" b="1" dirty="0">
                <a:solidFill>
                  <a:srgbClr val="FF0000"/>
                </a:solidFill>
                <a:latin typeface="Bodoni MT Black" panose="02070A03080606020203" pitchFamily="18" charset="0"/>
              </a:rPr>
              <a:t>7</a:t>
            </a:r>
          </a:p>
        </p:txBody>
      </p:sp>
      <p:grpSp>
        <p:nvGrpSpPr>
          <p:cNvPr id="250" name="Bottle cap"/>
          <p:cNvGrpSpPr/>
          <p:nvPr/>
        </p:nvGrpSpPr>
        <p:grpSpPr>
          <a:xfrm>
            <a:off x="9143996" y="5981075"/>
            <a:ext cx="3157930" cy="1598327"/>
            <a:chOff x="0" y="2233534"/>
            <a:chExt cx="3157930" cy="1598327"/>
          </a:xfrm>
        </p:grpSpPr>
        <p:sp>
          <p:nvSpPr>
            <p:cNvPr id="251" name="Rounded Rectangle 250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252" name="TextBox 251"/>
            <p:cNvSpPr txBox="1"/>
            <p:nvPr/>
          </p:nvSpPr>
          <p:spPr>
            <a:xfrm>
              <a:off x="699542" y="2385311"/>
              <a:ext cx="2458388" cy="14465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Wrong!</a:t>
              </a:r>
            </a:p>
            <a:p>
              <a:endParaRPr lang="en-US" sz="4400" dirty="0">
                <a:solidFill>
                  <a:schemeClr val="bg1"/>
                </a:solidFill>
                <a:latin typeface="Berlin Sans FB Demi" panose="020E0802020502020306" pitchFamily="34" charset="0"/>
              </a:endParaRPr>
            </a:p>
          </p:txBody>
        </p:sp>
      </p:grpSp>
      <p:grpSp>
        <p:nvGrpSpPr>
          <p:cNvPr id="253" name="Egg"/>
          <p:cNvGrpSpPr/>
          <p:nvPr/>
        </p:nvGrpSpPr>
        <p:grpSpPr>
          <a:xfrm>
            <a:off x="9143996" y="5981075"/>
            <a:ext cx="3048000" cy="1291027"/>
            <a:chOff x="0" y="2233534"/>
            <a:chExt cx="3048000" cy="1291027"/>
          </a:xfrm>
        </p:grpSpPr>
        <p:sp>
          <p:nvSpPr>
            <p:cNvPr id="254" name="Rounded Rectangle 253"/>
            <p:cNvSpPr/>
            <p:nvPr/>
          </p:nvSpPr>
          <p:spPr>
            <a:xfrm>
              <a:off x="0" y="2233534"/>
              <a:ext cx="3048000" cy="1195466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  <a:effectLst>
              <a:outerShdw blurRad="184150" dist="241300" dir="11520000" sx="110000" sy="110000" algn="ctr">
                <a:srgbClr val="000000">
                  <a:alpha val="18000"/>
                </a:srgbClr>
              </a:outerShdw>
            </a:effectLst>
            <a:scene3d>
              <a:camera prst="perspectiveFront" fov="5100000">
                <a:rot lat="0" lon="2100000" rev="0"/>
              </a:camera>
              <a:lightRig rig="flood" dir="t">
                <a:rot lat="0" lon="0" rev="13800000"/>
              </a:lightRig>
            </a:scene3d>
            <a:sp3d extrusionH="107950" prstMaterial="plastic">
              <a:bevelT w="82550" h="63500" prst="divot"/>
              <a:bevelB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4000" dirty="0"/>
            </a:p>
          </p:txBody>
        </p:sp>
        <p:sp>
          <p:nvSpPr>
            <p:cNvPr id="255" name="TextBox 254"/>
            <p:cNvSpPr txBox="1"/>
            <p:nvPr/>
          </p:nvSpPr>
          <p:spPr>
            <a:xfrm>
              <a:off x="699542" y="2385788"/>
              <a:ext cx="2348458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chemeClr val="bg1"/>
                  </a:solidFill>
                  <a:latin typeface="Berlin Sans FB Demi" panose="020E0802020502020306" pitchFamily="34" charset="0"/>
                </a:rPr>
                <a:t>Correct!</a:t>
              </a:r>
            </a:p>
            <a:p>
              <a:endParaRPr 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256" name="Bottle cap1">
            <a:hlinkClick r:id="" action="ppaction://noaction">
              <a:snd r:embed="rId5" name="REC_0000004.wav"/>
            </a:hlinkClick>
          </p:cNvPr>
          <p:cNvSpPr/>
          <p:nvPr/>
        </p:nvSpPr>
        <p:spPr>
          <a:xfrm>
            <a:off x="9263916" y="5237189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400" dirty="0"/>
              <a:t>Virginia Woolf</a:t>
            </a:r>
            <a:endParaRPr lang="en-US" sz="1600" dirty="0"/>
          </a:p>
        </p:txBody>
      </p:sp>
      <p:sp>
        <p:nvSpPr>
          <p:cNvPr id="257" name="Egg1">
            <a:hlinkClick r:id="" action="ppaction://noaction">
              <a:snd r:embed="rId4" name="applause.wav"/>
            </a:hlinkClick>
          </p:cNvPr>
          <p:cNvSpPr/>
          <p:nvPr/>
        </p:nvSpPr>
        <p:spPr>
          <a:xfrm>
            <a:off x="10727955" y="5237189"/>
            <a:ext cx="1289154" cy="4497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00" dirty="0"/>
              <a:t>Ayn Rand</a:t>
            </a:r>
            <a:endParaRPr lang="en-US" sz="2000" dirty="0"/>
          </a:p>
        </p:txBody>
      </p:sp>
      <p:sp>
        <p:nvSpPr>
          <p:cNvPr id="258" name="Q8for8"/>
          <p:cNvSpPr/>
          <p:nvPr/>
        </p:nvSpPr>
        <p:spPr>
          <a:xfrm>
            <a:off x="9143995" y="3723181"/>
            <a:ext cx="3048000" cy="1418444"/>
          </a:xfrm>
          <a:prstGeom prst="roundRect">
            <a:avLst>
              <a:gd name="adj" fmla="val 201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 dirty="0"/>
              <a:t>Who dedicated </a:t>
            </a:r>
            <a:r>
              <a:rPr lang="en-US" i="1" dirty="0"/>
              <a:t>Atlas Shrugged</a:t>
            </a:r>
            <a:r>
              <a:rPr lang="en-US" dirty="0"/>
              <a:t> to both her husband and her boyfriend??</a:t>
            </a:r>
            <a:endParaRPr lang="en-IN" sz="1600" dirty="0">
              <a:solidFill>
                <a:schemeClr val="bg1"/>
              </a:solidFill>
              <a:latin typeface="Georgia" panose="02040502050405020303" pitchFamily="18" charset="0"/>
            </a:endParaRPr>
          </a:p>
        </p:txBody>
      </p:sp>
      <p:sp>
        <p:nvSpPr>
          <p:cNvPr id="259" name="8">
            <a:hlinkClick r:id="" action="ppaction://noaction">
              <a:snd r:embed="rId6" name="chimes.wav"/>
            </a:hlinkClick>
          </p:cNvPr>
          <p:cNvSpPr/>
          <p:nvPr/>
        </p:nvSpPr>
        <p:spPr>
          <a:xfrm>
            <a:off x="9143995" y="3747539"/>
            <a:ext cx="3048000" cy="3429000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relaxedInse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6600" b="1" dirty="0">
                <a:solidFill>
                  <a:srgbClr val="FF0000"/>
                </a:solidFill>
                <a:latin typeface="Bodoni MT Black" panose="02070A03080606020203" pitchFamily="18" charset="0"/>
              </a:rPr>
              <a:t>8</a:t>
            </a:r>
          </a:p>
        </p:txBody>
      </p:sp>
      <p:grpSp>
        <p:nvGrpSpPr>
          <p:cNvPr id="3" name="Get ready with picture robo"/>
          <p:cNvGrpSpPr/>
          <p:nvPr/>
        </p:nvGrpSpPr>
        <p:grpSpPr>
          <a:xfrm>
            <a:off x="-64589" y="7775962"/>
            <a:ext cx="12454326" cy="2051961"/>
            <a:chOff x="-64589" y="7775962"/>
            <a:chExt cx="12454326" cy="2051961"/>
          </a:xfrm>
        </p:grpSpPr>
        <p:sp>
          <p:nvSpPr>
            <p:cNvPr id="121" name="Rounded Rectangle 120"/>
            <p:cNvSpPr/>
            <p:nvPr/>
          </p:nvSpPr>
          <p:spPr>
            <a:xfrm>
              <a:off x="-64589" y="7775962"/>
              <a:ext cx="12454326" cy="2051961"/>
            </a:xfrm>
            <a:prstGeom prst="roundRect">
              <a:avLst/>
            </a:prstGeom>
            <a:ln>
              <a:noFill/>
            </a:ln>
            <a:effectLst>
              <a:glow rad="228600">
                <a:schemeClr val="accent5">
                  <a:satMod val="175000"/>
                  <a:alpha val="40000"/>
                </a:schemeClr>
              </a:glow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 prst="slop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8800" b="1" dirty="0">
                  <a:solidFill>
                    <a:schemeClr val="accent4">
                      <a:lumMod val="20000"/>
                      <a:lumOff val="80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erlin Sans FB Demi" panose="020E0802020502020306" pitchFamily="34" charset="0"/>
                </a:rPr>
                <a:t>Get Ready!</a:t>
              </a:r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52429" y="7929227"/>
              <a:ext cx="1795634" cy="1752676"/>
            </a:xfrm>
            <a:prstGeom prst="rect">
              <a:avLst/>
            </a:prstGeom>
          </p:spPr>
        </p:pic>
        <p:pic>
          <p:nvPicPr>
            <p:cNvPr id="124" name="Picture 123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6183" y="7925604"/>
              <a:ext cx="1795634" cy="1752676"/>
            </a:xfrm>
            <a:prstGeom prst="rect">
              <a:avLst/>
            </a:prstGeom>
          </p:spPr>
        </p:pic>
      </p:grpSp>
      <p:sp>
        <p:nvSpPr>
          <p:cNvPr id="15" name="Rounded Rectangle 14"/>
          <p:cNvSpPr/>
          <p:nvPr/>
        </p:nvSpPr>
        <p:spPr>
          <a:xfrm>
            <a:off x="13389429" y="3431347"/>
            <a:ext cx="855202" cy="63524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13408508" y="3880579"/>
            <a:ext cx="836123" cy="877483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ounded Rectangle 148"/>
          <p:cNvSpPr/>
          <p:nvPr/>
        </p:nvSpPr>
        <p:spPr>
          <a:xfrm>
            <a:off x="13389429" y="8192080"/>
            <a:ext cx="836123" cy="877483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ounded Rectangle 149"/>
          <p:cNvSpPr/>
          <p:nvPr/>
        </p:nvSpPr>
        <p:spPr>
          <a:xfrm>
            <a:off x="13408507" y="5339835"/>
            <a:ext cx="836123" cy="877483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ounded Rectangle 150"/>
          <p:cNvSpPr/>
          <p:nvPr/>
        </p:nvSpPr>
        <p:spPr>
          <a:xfrm>
            <a:off x="13389429" y="6794918"/>
            <a:ext cx="836123" cy="877483"/>
          </a:xfrm>
          <a:prstGeom prst="round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6712" y="1"/>
            <a:ext cx="15187601" cy="9783762"/>
            <a:chOff x="16712" y="1"/>
            <a:chExt cx="15187601" cy="9783762"/>
          </a:xfrm>
        </p:grpSpPr>
        <p:grpSp>
          <p:nvGrpSpPr>
            <p:cNvPr id="8" name="Group 7"/>
            <p:cNvGrpSpPr/>
            <p:nvPr/>
          </p:nvGrpSpPr>
          <p:grpSpPr>
            <a:xfrm>
              <a:off x="16712" y="1"/>
              <a:ext cx="15187601" cy="9783762"/>
              <a:chOff x="16712" y="1"/>
              <a:chExt cx="15187601" cy="9783762"/>
            </a:xfrm>
          </p:grpSpPr>
          <p:pic>
            <p:nvPicPr>
              <p:cNvPr id="141" name="background pic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6712" y="1"/>
                <a:ext cx="15187601" cy="9783762"/>
              </a:xfrm>
              <a:prstGeom prst="rect">
                <a:avLst/>
              </a:prstGeom>
            </p:spPr>
          </p:pic>
          <p:pic>
            <p:nvPicPr>
              <p:cNvPr id="143" name="Picture 142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6601" y="851346"/>
                <a:ext cx="3467193" cy="3375145"/>
              </a:xfrm>
              <a:prstGeom prst="rect">
                <a:avLst/>
              </a:prstGeom>
            </p:spPr>
          </p:pic>
          <p:pic>
            <p:nvPicPr>
              <p:cNvPr id="144" name="Picture 143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644310" y="788293"/>
                <a:ext cx="3467193" cy="3375145"/>
              </a:xfrm>
              <a:prstGeom prst="rect">
                <a:avLst/>
              </a:prstGeom>
            </p:spPr>
          </p:pic>
          <p:sp>
            <p:nvSpPr>
              <p:cNvPr id="6" name="Rounded Rectangle 5"/>
              <p:cNvSpPr/>
              <p:nvPr/>
            </p:nvSpPr>
            <p:spPr>
              <a:xfrm>
                <a:off x="4631959" y="1418444"/>
                <a:ext cx="6095996" cy="2826985"/>
              </a:xfrm>
              <a:prstGeom prst="roundRect">
                <a:avLst/>
              </a:prstGeom>
              <a:ln>
                <a:noFill/>
              </a:ln>
              <a:effectLst>
                <a:glow rad="228600">
                  <a:schemeClr val="accent5">
                    <a:satMod val="175000"/>
                    <a:alpha val="40000"/>
                  </a:schemeClr>
                </a:glow>
                <a:outerShdw blurRad="44450" dist="27940" dir="5400000" algn="ctr">
                  <a:srgbClr val="000000">
                    <a:alpha val="32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balanced" dir="t">
                  <a:rot lat="0" lon="0" rev="8700000"/>
                </a:lightRig>
              </a:scene3d>
              <a:sp3d>
                <a:bevelT w="190500" h="38100" prst="slope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8800" dirty="0">
                    <a:solidFill>
                      <a:srgbClr val="FF0000"/>
                    </a:solidFill>
                    <a:latin typeface="Berlin Sans FB Demi" panose="020E0802020502020306" pitchFamily="34" charset="0"/>
                  </a:rPr>
                  <a:t>Time Over!</a:t>
                </a:r>
              </a:p>
            </p:txBody>
          </p:sp>
        </p:grpSp>
        <p:sp>
          <p:nvSpPr>
            <p:cNvPr id="13" name="Rounded Rectangle 12">
              <a:hlinkClick r:id="" action="ppaction://hlinkshowjump?jump=endshow"/>
            </p:cNvPr>
            <p:cNvSpPr/>
            <p:nvPr/>
          </p:nvSpPr>
          <p:spPr>
            <a:xfrm>
              <a:off x="4953159" y="4705296"/>
              <a:ext cx="5325176" cy="1434951"/>
            </a:xfrm>
            <a:prstGeom prst="roundRect">
              <a:avLst/>
            </a:prstGeom>
            <a:effectLst>
              <a:glow rad="228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7200" dirty="0">
                  <a:solidFill>
                    <a:schemeClr val="accent4">
                      <a:lumMod val="60000"/>
                      <a:lumOff val="40000"/>
                    </a:schemeClr>
                  </a:solidFill>
                  <a:latin typeface="Berlin Sans FB Demi" panose="020E0802020502020306" pitchFamily="34" charset="0"/>
                </a:rPr>
                <a:t>Exit Game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50428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0000"/>
                            </p:stCondLst>
                            <p:childTnLst>
                              <p:par>
                                <p:cTn id="8" presetID="1" presetClass="exit" presetSubtype="0" fill="hold" grpId="0" nodeType="afterEffect">
                                  <p:stCondLst>
                                    <p:cond delay="60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00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0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6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0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3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3"/>
                  </p:tgtEl>
                </p:cond>
              </p:nextCondLst>
            </p:seq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10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 tmFilter="0, 0; .2, .5; .8, .5; 1, 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3" dur="250" autoRev="1" fill="hold"/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4"/>
                  </p:tgtEl>
                </p:cond>
              </p:nextCondLst>
            </p:seq>
            <p:seq concurrent="1" nextAc="seek">
              <p:cTn id="64" restart="whenNotActive" fill="hold" evtFilter="cancelBubble" nodeType="interactiveSeq">
                <p:stCondLst>
                  <p:cond evt="onClick" delay="0">
                    <p:tgtEl>
                      <p:spTgt spid="1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5" fill="hold">
                      <p:stCondLst>
                        <p:cond delay="0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6"/>
                  </p:tgtEl>
                </p:cond>
              </p:nextCondLst>
            </p:seq>
            <p:seq concurrent="1" nextAc="seek">
              <p:cTn id="75" restart="whenNotActive" fill="hold" evtFilter="cancelBubble" nodeType="interactiveSeq">
                <p:stCondLst>
                  <p:cond evt="onClick" delay="0">
                    <p:tgtEl>
                      <p:spTgt spid="1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6" fill="hold">
                      <p:stCondLst>
                        <p:cond delay="0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2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500" tmFilter="0, 0; .2, .5; .8, .5; 1, 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3" dur="250" autoRev="1" fill="hold"/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3"/>
                  </p:tgtEl>
                </p:cond>
              </p:nextCondLst>
            </p:seq>
            <p:seq concurrent="1" nextAc="seek">
              <p:cTn id="94" restart="whenNotActive" fill="hold" evtFilter="cancelBubble" nodeType="interactiveSeq">
                <p:stCondLst>
                  <p:cond evt="onClick" delay="0">
                    <p:tgtEl>
                      <p:spTgt spid="1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5" fill="hold">
                      <p:stCondLst>
                        <p:cond delay="0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20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0" dur="2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20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1" dur="500" tmFilter="0, 0; .2, .5; .8, .5; 1, 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2" dur="250" autoRev="1" fill="hold"/>
                                        <p:tgtEl>
                                          <p:spTgt spid="3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4"/>
                  </p:tgtEl>
                </p:cond>
              </p:nextCondLst>
            </p:seq>
            <p:seq concurrent="1" nextAc="seek">
              <p:cTn id="113" restart="whenNotActive" fill="hold" evtFilter="cancelBubble" nodeType="interactiveSeq">
                <p:stCondLst>
                  <p:cond evt="onClick" delay="0">
                    <p:tgtEl>
                      <p:spTgt spid="1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4" fill="hold">
                      <p:stCondLst>
                        <p:cond delay="0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1"/>
                  </p:tgtEl>
                </p:cond>
              </p:nextCondLst>
            </p:seq>
            <p:seq concurrent="1" nextAc="seek">
              <p:cTn id="124" restart="whenNotActive" fill="hold" evtFilter="cancelBubble" nodeType="interactiveSeq">
                <p:stCondLst>
                  <p:cond evt="onClick" delay="0">
                    <p:tgtEl>
                      <p:spTgt spid="1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5" fill="hold">
                      <p:stCondLst>
                        <p:cond delay="0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2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2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2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500" tmFilter="0, 0; .2, .5; .8, .5; 1, 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2" dur="250" autoRev="1" fill="hold"/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8"/>
                  </p:tgtEl>
                </p:cond>
              </p:nextCondLst>
            </p:seq>
            <p:seq concurrent="1" nextAc="seek">
              <p:cTn id="143" restart="whenNotActive" fill="hold" evtFilter="cancelBubble" nodeType="interactiveSeq">
                <p:stCondLst>
                  <p:cond evt="onClick" delay="0">
                    <p:tgtEl>
                      <p:spTgt spid="1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4" fill="hold">
                      <p:stCondLst>
                        <p:cond delay="0"/>
                      </p:stCondLst>
                      <p:childTnLst>
                        <p:par>
                          <p:cTn id="145" fill="hold">
                            <p:stCondLst>
                              <p:cond delay="0"/>
                            </p:stCondLst>
                            <p:childTnLst>
                              <p:par>
                                <p:cTn id="146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20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9" dur="2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0" dur="20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0" dur="500" tmFilter="0, 0; .2, .5; .8, .5; 1, 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1" dur="250" autoRev="1" fill="hold"/>
                                        <p:tgtEl>
                                          <p:spTgt spid="3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9"/>
                  </p:tgtEl>
                </p:cond>
              </p:nextCondLst>
            </p:seq>
            <p:seq concurrent="1" nextAc="seek">
              <p:cTn id="162" restart="whenNotActive" fill="hold" evtFilter="cancelBubble" nodeType="interactiveSeq">
                <p:stCondLst>
                  <p:cond evt="onClick" delay="0">
                    <p:tgtEl>
                      <p:spTgt spid="2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3" fill="hold">
                      <p:stCondLst>
                        <p:cond delay="0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8"/>
                  </p:tgtEl>
                </p:cond>
              </p:nextCondLst>
            </p:seq>
            <p:seq concurrent="1" nextAc="seek">
              <p:cTn id="173" restart="whenNotActive" fill="hold" evtFilter="cancelBubble" nodeType="interactiveSeq">
                <p:stCondLst>
                  <p:cond evt="onClick" delay="0">
                    <p:tgtEl>
                      <p:spTgt spid="2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4" fill="hold">
                      <p:stCondLst>
                        <p:cond delay="0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8" dur="2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9" dur="2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2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0" dur="500" tmFilter="0, 0; .2, .5; .8, .5; 1, 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1" dur="250" autoRev="1" fill="hold"/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5"/>
                  </p:tgtEl>
                </p:cond>
              </p:nextCondLst>
            </p:seq>
            <p:seq concurrent="1" nextAc="seek">
              <p:cTn id="192" restart="whenNotActive" fill="hold" evtFilter="cancelBubble" nodeType="interactiveSeq">
                <p:stCondLst>
                  <p:cond evt="onClick" delay="0">
                    <p:tgtEl>
                      <p:spTgt spid="2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3" fill="hold">
                      <p:stCondLst>
                        <p:cond delay="0"/>
                      </p:stCondLst>
                      <p:childTnLst>
                        <p:par>
                          <p:cTn id="194" fill="hold">
                            <p:stCondLst>
                              <p:cond delay="0"/>
                            </p:stCondLst>
                            <p:childTnLst>
                              <p:par>
                                <p:cTn id="19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7" dur="2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8" dur="2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9" dur="2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9" dur="500" tmFilter="0, 0; .2, .5; .8, .5; 1, 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0" dur="250" autoRev="1" fill="hold"/>
                                        <p:tgtEl>
                                          <p:spTgt spid="3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6"/>
                  </p:tgtEl>
                </p:cond>
              </p:nextCondLst>
            </p:seq>
            <p:seq concurrent="1" nextAc="seek">
              <p:cTn id="211" restart="whenNotActive" fill="hold" evtFilter="cancelBubble" nodeType="interactiveSeq">
                <p:stCondLst>
                  <p:cond evt="onClick" delay="0">
                    <p:tgtEl>
                      <p:spTgt spid="2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2" fill="hold">
                      <p:stCondLst>
                        <p:cond delay="0"/>
                      </p:stCondLst>
                      <p:childTnLst>
                        <p:par>
                          <p:cTn id="213" fill="hold">
                            <p:stCondLst>
                              <p:cond delay="0"/>
                            </p:stCondLst>
                            <p:childTnLst>
                              <p:par>
                                <p:cTn id="214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9"/>
                  </p:tgtEl>
                </p:cond>
              </p:nextCondLst>
            </p:seq>
            <p:seq concurrent="1" nextAc="seek">
              <p:cTn id="222" restart="whenNotActive" fill="hold" evtFilter="cancelBubble" nodeType="interactiveSeq">
                <p:stCondLst>
                  <p:cond evt="onClick" delay="0">
                    <p:tgtEl>
                      <p:spTgt spid="2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3" fill="hold">
                      <p:stCondLst>
                        <p:cond delay="0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7" dur="2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8" dur="2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20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39" dur="500" tmFilter="0, 0; .2, .5; .8, .5; 1, 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40" dur="250" autoRev="1" fill="hold"/>
                                        <p:tgtEl>
                                          <p:spTgt spid="3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5"/>
                  </p:tgtEl>
                </p:cond>
              </p:nextCondLst>
            </p:seq>
            <p:seq concurrent="1" nextAc="seek">
              <p:cTn id="241" restart="whenNotActive" fill="hold" evtFilter="cancelBubble" nodeType="interactiveSeq">
                <p:stCondLst>
                  <p:cond evt="onClick" delay="0">
                    <p:tgtEl>
                      <p:spTgt spid="2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2" fill="hold">
                      <p:stCondLst>
                        <p:cond delay="0"/>
                      </p:stCondLst>
                      <p:childTnLst>
                        <p:par>
                          <p:cTn id="243" fill="hold">
                            <p:stCondLst>
                              <p:cond delay="0"/>
                            </p:stCondLst>
                            <p:childTnLst>
                              <p:par>
                                <p:cTn id="244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6" dur="20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7" dur="20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8" dur="20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8" dur="500" tmFilter="0, 0; .2, .5; .8, .5; 1, 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9" dur="250" autoRev="1" fill="hold"/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6"/>
                  </p:tgtEl>
                </p:cond>
              </p:nextCondLst>
            </p:seq>
            <p:seq concurrent="1" nextAc="seek">
              <p:cTn id="260" restart="whenNotActive" fill="hold" evtFilter="cancelBubble" nodeType="interactiveSeq">
                <p:stCondLst>
                  <p:cond evt="onClick" delay="0">
                    <p:tgtEl>
                      <p:spTgt spid="2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1" fill="hold">
                      <p:stCondLst>
                        <p:cond delay="0"/>
                      </p:stCondLst>
                      <p:childTnLst>
                        <p:par>
                          <p:cTn id="262" fill="hold">
                            <p:stCondLst>
                              <p:cond delay="0"/>
                            </p:stCondLst>
                            <p:childTnLst>
                              <p:par>
                                <p:cTn id="26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9"/>
                  </p:tgtEl>
                </p:cond>
              </p:nextCondLst>
            </p:seq>
            <p:seq concurrent="1" nextAc="seek">
              <p:cTn id="271" restart="whenNotActive" fill="hold" evtFilter="cancelBubble" nodeType="interactiveSeq">
                <p:stCondLst>
                  <p:cond evt="onClick" delay="0">
                    <p:tgtEl>
                      <p:spTgt spid="2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2" fill="hold">
                      <p:stCondLst>
                        <p:cond delay="0"/>
                      </p:stCondLst>
                      <p:childTnLst>
                        <p:par>
                          <p:cTn id="273" fill="hold">
                            <p:stCondLst>
                              <p:cond delay="0"/>
                            </p:stCondLst>
                            <p:childTnLst>
                              <p:par>
                                <p:cTn id="274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6" dur="20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7" dur="2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8" dur="20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8" dur="500" tmFilter="0, 0; .2, .5; .8, .5; 1, 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9" dur="250" autoRev="1" fill="hold"/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6"/>
                  </p:tgtEl>
                </p:cond>
              </p:nextCondLst>
            </p:seq>
            <p:seq concurrent="1" nextAc="seek">
              <p:cTn id="290" restart="whenNotActive" fill="hold" evtFilter="cancelBubble" nodeType="interactiveSeq">
                <p:stCondLst>
                  <p:cond evt="onClick" delay="0">
                    <p:tgtEl>
                      <p:spTgt spid="2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1" fill="hold">
                      <p:stCondLst>
                        <p:cond delay="0"/>
                      </p:stCondLst>
                      <p:childTnLst>
                        <p:par>
                          <p:cTn id="292" fill="hold">
                            <p:stCondLst>
                              <p:cond delay="0"/>
                            </p:stCondLst>
                            <p:childTnLst>
                              <p:par>
                                <p:cTn id="29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5" dur="2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6" dur="2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7" dur="20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7" dur="500" tmFilter="0, 0; .2, .5; .8, .5; 1, 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8" dur="250" autoRev="1" fill="hold"/>
                                        <p:tgtEl>
                                          <p:spTgt spid="3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7"/>
                  </p:tgtEl>
                </p:cond>
              </p:nextCondLst>
            </p:seq>
            <p:seq concurrent="1" nextAc="seek">
              <p:cTn id="309" restart="whenNotActive" fill="hold" evtFilter="cancelBubble" nodeType="interactiveSeq">
                <p:stCondLst>
                  <p:cond evt="onClick" delay="0">
                    <p:tgtEl>
                      <p:spTgt spid="2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0" fill="hold">
                      <p:stCondLst>
                        <p:cond delay="0"/>
                      </p:stCondLst>
                      <p:childTnLst>
                        <p:par>
                          <p:cTn id="311" fill="hold">
                            <p:stCondLst>
                              <p:cond delay="0"/>
                            </p:stCondLst>
                            <p:childTnLst>
                              <p:par>
                                <p:cTn id="312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9"/>
                  </p:tgtEl>
                </p:cond>
              </p:nextCondLst>
            </p:seq>
            <p:seq concurrent="1" nextAc="seek">
              <p:cTn id="320" restart="whenNotActive" fill="hold" evtFilter="cancelBubble" nodeType="interactiveSeq">
                <p:stCondLst>
                  <p:cond evt="onClick" delay="0">
                    <p:tgtEl>
                      <p:spTgt spid="2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21" fill="hold">
                      <p:stCondLst>
                        <p:cond delay="0"/>
                      </p:stCondLst>
                      <p:childTnLst>
                        <p:par>
                          <p:cTn id="322" fill="hold">
                            <p:stCondLst>
                              <p:cond delay="0"/>
                            </p:stCondLst>
                            <p:childTnLst>
                              <p:par>
                                <p:cTn id="32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5" dur="2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6" dur="2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7" dur="2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8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0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6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7" dur="500" tmFilter="0, 0; .2, .5; .8, .5; 1, 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38" dur="250" autoRev="1" fill="hold"/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6"/>
                  </p:tgtEl>
                </p:cond>
              </p:nextCondLst>
            </p:seq>
            <p:seq concurrent="1" nextAc="seek">
              <p:cTn id="339" restart="whenNotActive" fill="hold" evtFilter="cancelBubble" nodeType="interactiveSeq">
                <p:stCondLst>
                  <p:cond evt="onClick" delay="0">
                    <p:tgtEl>
                      <p:spTgt spid="2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0" fill="hold">
                      <p:stCondLst>
                        <p:cond delay="0"/>
                      </p:stCondLst>
                      <p:childTnLst>
                        <p:par>
                          <p:cTn id="341" fill="hold">
                            <p:stCondLst>
                              <p:cond delay="0"/>
                            </p:stCondLst>
                            <p:childTnLst>
                              <p:par>
                                <p:cTn id="342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4" dur="2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5" dur="2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6" dur="20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6" dur="500" tmFilter="0, 0; .2, .5; .8, .5; 1, 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7" dur="250" autoRev="1" fill="hold"/>
                                        <p:tgtEl>
                                          <p:spTgt spid="3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7"/>
                  </p:tgtEl>
                </p:cond>
              </p:nextCondLst>
            </p:seq>
            <p:seq concurrent="1" nextAc="seek">
              <p:cTn id="358" restart="whenNotActive" fill="hold" evtFilter="cancelBubble" nodeType="interactiveSeq">
                <p:stCondLst>
                  <p:cond evt="onClick" delay="0">
                    <p:tgtEl>
                      <p:spTgt spid="2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59" fill="hold">
                      <p:stCondLst>
                        <p:cond delay="0"/>
                      </p:stCondLst>
                      <p:childTnLst>
                        <p:par>
                          <p:cTn id="360" fill="hold">
                            <p:stCondLst>
                              <p:cond delay="0"/>
                            </p:stCondLst>
                            <p:childTnLst>
                              <p:par>
                                <p:cTn id="36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9"/>
                  </p:tgtEl>
                </p:cond>
              </p:nextCondLst>
            </p:seq>
            <p:seq concurrent="1" nextAc="seek">
              <p:cTn id="369" restart="whenNotActive" fill="hold" evtFilter="cancelBubble" nodeType="interactiveSeq">
                <p:stCondLst>
                  <p:cond evt="onClick" delay="0">
                    <p:tgtEl>
                      <p:spTgt spid="25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70" fill="hold">
                      <p:stCondLst>
                        <p:cond delay="0"/>
                      </p:stCondLst>
                      <p:childTnLst>
                        <p:par>
                          <p:cTn id="371" fill="hold">
                            <p:stCondLst>
                              <p:cond delay="0"/>
                            </p:stCondLst>
                            <p:childTnLst>
                              <p:par>
                                <p:cTn id="372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4" dur="2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5" dur="20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6" dur="20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6" dur="500" tmFilter="0, 0; .2, .5; .8, .5; 1, 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87" dur="250" autoRev="1" fill="hold"/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6"/>
                  </p:tgtEl>
                </p:cond>
              </p:nextCondLst>
            </p:seq>
            <p:seq concurrent="1" nextAc="seek">
              <p:cTn id="388" restart="whenNotActive" fill="hold" evtFilter="cancelBubble" nodeType="interactiveSeq">
                <p:stCondLst>
                  <p:cond evt="onClick" delay="0">
                    <p:tgtEl>
                      <p:spTgt spid="25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89" fill="hold">
                      <p:stCondLst>
                        <p:cond delay="0"/>
                      </p:stCondLst>
                      <p:childTnLst>
                        <p:par>
                          <p:cTn id="390" fill="hold">
                            <p:stCondLst>
                              <p:cond delay="0"/>
                            </p:stCondLst>
                            <p:childTnLst>
                              <p:par>
                                <p:cTn id="391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3" dur="2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4" dur="20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5" dur="20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0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5" dur="500" tmFilter="0, 0; .2, .5; .8, .5; 1, 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06" dur="250" autoRev="1" fill="hold"/>
                                        <p:tgtEl>
                                          <p:spTgt spid="3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7"/>
                  </p:tgtEl>
                </p:cond>
              </p:nextCondLst>
            </p:seq>
          </p:childTnLst>
        </p:cTn>
      </p:par>
    </p:tnLst>
    <p:bldLst>
      <p:bldP spid="92" grpId="0" animBg="1"/>
      <p:bldP spid="93" grpId="0" animBg="1"/>
      <p:bldP spid="103" grpId="0" animBg="1"/>
      <p:bldP spid="103" grpId="1" animBg="1"/>
      <p:bldP spid="104" grpId="0" animBg="1"/>
      <p:bldP spid="104" grpId="1" animBg="1"/>
      <p:bldP spid="105" grpId="0" animBg="1"/>
      <p:bldP spid="105" grpId="1" animBg="1"/>
      <p:bldP spid="106" grpId="0" animBg="1"/>
      <p:bldP spid="113" grpId="0" animBg="1"/>
      <p:bldP spid="113" grpId="1" animBg="1"/>
      <p:bldP spid="114" grpId="0" animBg="1"/>
      <p:bldP spid="114" grpId="1" animBg="1"/>
      <p:bldP spid="115" grpId="0" animBg="1"/>
      <p:bldP spid="115" grpId="1" animBg="1"/>
      <p:bldP spid="116" grpId="0" animBg="1"/>
      <p:bldP spid="128" grpId="0" animBg="1"/>
      <p:bldP spid="128" grpId="1" animBg="1"/>
      <p:bldP spid="129" grpId="0" animBg="1"/>
      <p:bldP spid="129" grpId="1" animBg="1"/>
      <p:bldP spid="130" grpId="0" animBg="1"/>
      <p:bldP spid="130" grpId="1" animBg="1"/>
      <p:bldP spid="131" grpId="0" animBg="1"/>
      <p:bldP spid="215" grpId="0" animBg="1"/>
      <p:bldP spid="215" grpId="1" animBg="1"/>
      <p:bldP spid="216" grpId="0" animBg="1"/>
      <p:bldP spid="216" grpId="1" animBg="1"/>
      <p:bldP spid="217" grpId="0" animBg="1"/>
      <p:bldP spid="217" grpId="1" animBg="1"/>
      <p:bldP spid="218" grpId="0" animBg="1"/>
      <p:bldP spid="225" grpId="0" animBg="1"/>
      <p:bldP spid="225" grpId="1" animBg="1"/>
      <p:bldP spid="226" grpId="0" animBg="1"/>
      <p:bldP spid="226" grpId="1" animBg="1"/>
      <p:bldP spid="228" grpId="0" animBg="1"/>
      <p:bldP spid="228" grpId="1" animBg="1"/>
      <p:bldP spid="229" grpId="0" animBg="1"/>
      <p:bldP spid="236" grpId="0" animBg="1"/>
      <p:bldP spid="236" grpId="1" animBg="1"/>
      <p:bldP spid="237" grpId="0" animBg="1"/>
      <p:bldP spid="237" grpId="1" animBg="1"/>
      <p:bldP spid="238" grpId="0" animBg="1"/>
      <p:bldP spid="238" grpId="1" animBg="1"/>
      <p:bldP spid="239" grpId="0" animBg="1"/>
      <p:bldP spid="246" grpId="0" animBg="1"/>
      <p:bldP spid="246" grpId="1" animBg="1"/>
      <p:bldP spid="247" grpId="0" animBg="1"/>
      <p:bldP spid="247" grpId="1" animBg="1"/>
      <p:bldP spid="248" grpId="0" animBg="1"/>
      <p:bldP spid="248" grpId="1" animBg="1"/>
      <p:bldP spid="249" grpId="0" animBg="1"/>
      <p:bldP spid="256" grpId="0" animBg="1"/>
      <p:bldP spid="256" grpId="1" animBg="1"/>
      <p:bldP spid="257" grpId="0" animBg="1"/>
      <p:bldP spid="257" grpId="1" animBg="1"/>
      <p:bldP spid="258" grpId="0" animBg="1"/>
      <p:bldP spid="258" grpId="1" animBg="1"/>
      <p:bldP spid="25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7228" t="16862" r="8795" b="-292"/>
          <a:stretch/>
        </p:blipFill>
        <p:spPr>
          <a:xfrm>
            <a:off x="97276" y="2178995"/>
            <a:ext cx="13560357" cy="7412477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10763317" y="544749"/>
            <a:ext cx="4416358" cy="1634246"/>
            <a:chOff x="10763317" y="544749"/>
            <a:chExt cx="4416358" cy="1634246"/>
          </a:xfrm>
        </p:grpSpPr>
        <p:sp>
          <p:nvSpPr>
            <p:cNvPr id="3" name="Rounded Rectangular Callout 2"/>
            <p:cNvSpPr/>
            <p:nvPr/>
          </p:nvSpPr>
          <p:spPr>
            <a:xfrm>
              <a:off x="10763317" y="544749"/>
              <a:ext cx="4416358" cy="1634246"/>
            </a:xfrm>
            <a:prstGeom prst="wedgeRoundRectCallout">
              <a:avLst/>
            </a:prstGeom>
            <a:ln>
              <a:noFill/>
            </a:ln>
            <a:effectLst>
              <a:glow rad="228600">
                <a:schemeClr val="accent5">
                  <a:satMod val="175000"/>
                  <a:alpha val="40000"/>
                </a:schemeClr>
              </a:glow>
              <a:outerShdw blurRad="44450" dist="27940" dir="5400000" algn="ctr">
                <a:srgbClr val="000000">
                  <a:alpha val="32000"/>
                </a:srgbClr>
              </a:outerShdw>
            </a:effectLst>
            <a:scene3d>
              <a:camera prst="orthographicFront">
                <a:rot lat="0" lon="0" rev="0"/>
              </a:camera>
              <a:lightRig rig="balanced" dir="t">
                <a:rot lat="0" lon="0" rev="8700000"/>
              </a:lightRig>
            </a:scene3d>
            <a:sp3d>
              <a:bevelT w="190500" h="38100" prst="slope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000" dirty="0">
                  <a:latin typeface="Berlin Sans FB Demi" panose="020E0802020502020306" pitchFamily="34" charset="0"/>
                </a:rPr>
                <a:t>     You Won!</a:t>
              </a:r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3317" y="544749"/>
              <a:ext cx="1493534" cy="1457804"/>
            </a:xfrm>
            <a:prstGeom prst="rect">
              <a:avLst/>
            </a:prstGeom>
          </p:spPr>
        </p:pic>
      </p:grpSp>
      <p:sp>
        <p:nvSpPr>
          <p:cNvPr id="8" name="Rounded Rectangular Callout 7">
            <a:hlinkClick r:id="" action="ppaction://hlinkshowjump?jump=endshow">
              <a:snd r:embed="rId4" name="coin.wav"/>
            </a:hlinkClick>
          </p:cNvPr>
          <p:cNvSpPr/>
          <p:nvPr/>
        </p:nvSpPr>
        <p:spPr>
          <a:xfrm>
            <a:off x="1132934" y="252919"/>
            <a:ext cx="4416358" cy="1634246"/>
          </a:xfrm>
          <a:prstGeom prst="wedgeRoundRectCallout">
            <a:avLst/>
          </a:prstGeom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erlin Sans FB Demi" panose="020E0802020502020306" pitchFamily="34" charset="0"/>
              </a:rPr>
              <a:t>Exit Game!</a:t>
            </a:r>
          </a:p>
        </p:txBody>
      </p:sp>
      <p:sp>
        <p:nvSpPr>
          <p:cNvPr id="9" name="Rounded Rectangular Callout 8">
            <a:hlinkClick r:id="rId5" action="ppaction://hlinksldjump">
              <a:snd r:embed="rId4" name="coin.wav"/>
            </a:hlinkClick>
          </p:cNvPr>
          <p:cNvSpPr/>
          <p:nvPr/>
        </p:nvSpPr>
        <p:spPr>
          <a:xfrm>
            <a:off x="5948125" y="252919"/>
            <a:ext cx="4416358" cy="1634246"/>
          </a:xfrm>
          <a:prstGeom prst="wedgeRoundRectCallout">
            <a:avLst/>
          </a:prstGeom>
          <a:ln>
            <a:noFill/>
          </a:ln>
          <a:effectLst>
            <a:glow rad="228600">
              <a:schemeClr val="accent5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slop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Berlin Sans FB Demi" panose="020E0802020502020306" pitchFamily="34" charset="0"/>
              </a:rPr>
              <a:t>Replay Game!</a:t>
            </a:r>
          </a:p>
        </p:txBody>
      </p:sp>
    </p:spTree>
    <p:extLst>
      <p:ext uri="{BB962C8B-B14F-4D97-AF65-F5344CB8AC3E}">
        <p14:creationId xmlns:p14="http://schemas.microsoft.com/office/powerpoint/2010/main" val="1459703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26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591</TotalTime>
  <Words>471</Words>
  <Application>Microsoft Office PowerPoint</Application>
  <PresentationFormat>Custom</PresentationFormat>
  <Paragraphs>122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Arial</vt:lpstr>
      <vt:lpstr>Berlin Sans FB Demi</vt:lpstr>
      <vt:lpstr>Bodoni MT Black</vt:lpstr>
      <vt:lpstr>Calibri</vt:lpstr>
      <vt:lpstr>Calibri Light</vt:lpstr>
      <vt:lpstr>Georgia</vt:lpstr>
      <vt:lpstr>Modern No. 20</vt:lpstr>
      <vt:lpstr>SofiaPro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HP-PC</cp:lastModifiedBy>
  <cp:revision>76</cp:revision>
  <dcterms:created xsi:type="dcterms:W3CDTF">2020-11-11T12:47:32Z</dcterms:created>
  <dcterms:modified xsi:type="dcterms:W3CDTF">2021-07-23T23:14:28Z</dcterms:modified>
</cp:coreProperties>
</file>

<file path=docProps/thumbnail.jpeg>
</file>